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43"/>
  </p:normalViewPr>
  <p:slideViewPr>
    <p:cSldViewPr snapToGrid="0">
      <p:cViewPr varScale="1">
        <p:scale>
          <a:sx n="120" d="100"/>
          <a:sy n="120" d="100"/>
        </p:scale>
        <p:origin x="49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305bc57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305bc57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305bc570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305bc570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305bc570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305bc570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05bc570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05bc570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305bc570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305bc570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305bc570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305bc570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305bc570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305bc570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9368873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bingdonsciencepartnership.org/wp-content/uploads/2020/05/Setting-up-study-space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ingdonsciencepartnership.org/wp-content/uploads/2020/05/Six-tips-for-study-spac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9368873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6968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Setting up your study space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4894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first step in working at home effectively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950" y="2081850"/>
            <a:ext cx="5306624" cy="291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this session you will need...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Paper and a pen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The video here: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Inner Drive messy desk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Copy of the ‘Six tips for study space’ handout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You may also like to watch the recording of me talking through the session 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here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925" y="208650"/>
            <a:ext cx="6792700" cy="48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The handout shows some ideas of thing you need to help you work effectively.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</a:rPr>
              <a:t>Pause</a:t>
            </a:r>
            <a:r>
              <a:rPr lang="en-GB" sz="1800" dirty="0"/>
              <a:t> this presentation now and fill in the second page for yourself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chemeClr val="hlink"/>
                </a:solidFill>
                <a:hlinkClick r:id="rId3"/>
              </a:rPr>
              <a:t>Link to handout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2048975"/>
            <a:ext cx="1788900" cy="8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Screenshot of the 2nd page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0025" y="1257652"/>
            <a:ext cx="5155150" cy="36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Multi-tasking is a myth….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2975"/>
            <a:ext cx="3597551" cy="50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121075"/>
            <a:ext cx="85206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</a:rPr>
              <a:t>Pause</a:t>
            </a:r>
            <a:r>
              <a:rPr lang="en-GB" sz="1800"/>
              <a:t> this presentation again and watch the video ‘</a:t>
            </a:r>
            <a:r>
              <a:rPr lang="en-GB" sz="1800" u="sng">
                <a:solidFill>
                  <a:schemeClr val="hlink"/>
                </a:solidFill>
                <a:hlinkClick r:id="rId3"/>
              </a:rPr>
              <a:t>Messy desk</a:t>
            </a:r>
            <a:r>
              <a:rPr lang="en-GB" sz="1800"/>
              <a:t>’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As you watch it, write down the distractions you spot</a:t>
            </a:r>
            <a:endParaRPr sz="1800"/>
          </a:p>
        </p:txBody>
      </p:sp>
      <p:pic>
        <p:nvPicPr>
          <p:cNvPr id="86" name="Google Shape;86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3075" y="1268850"/>
            <a:ext cx="6609730" cy="376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152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Now compare your list to this one...</a:t>
            </a: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974825"/>
            <a:ext cx="8520600" cy="39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Food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Fizzy drink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Headphones/ music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Stress ball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Phone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Ipad with notifications switched 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Tv showing football game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Did you see any more?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Compare this list with what you wrote on the handout under ‘things I may need but have to manage properly’. What steps will you take now to help you study effectively?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09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 a photo of your study space now and your study space after you have re-organised it to help you work effectively.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You are now ready to move on to your next session</a:t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434" y="0"/>
            <a:ext cx="363498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Macintosh PowerPoint</Application>
  <PresentationFormat>On-screen Show (16:9)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Setting up your study space</vt:lpstr>
      <vt:lpstr>For this session you will need...</vt:lpstr>
      <vt:lpstr>PowerPoint Presentation</vt:lpstr>
      <vt:lpstr>The handout shows some ideas of thing you need to help you work effectively. Pause this presentation now and fill in the second page for yourself  Link to handout </vt:lpstr>
      <vt:lpstr>Multi-tasking is a myth….</vt:lpstr>
      <vt:lpstr>Pause this presentation again and watch the video ‘Messy desk’   As you watch it, write down the distractions you spot</vt:lpstr>
      <vt:lpstr>Now compare your list to this one...</vt:lpstr>
      <vt:lpstr>Challenge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your study space</dc:title>
  <cp:lastModifiedBy>Microsoft Office User</cp:lastModifiedBy>
  <cp:revision>1</cp:revision>
  <dcterms:modified xsi:type="dcterms:W3CDTF">2020-05-22T13:21:43Z</dcterms:modified>
</cp:coreProperties>
</file>