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78977F-D708-4436-99BE-BB918B57EB2B}">
  <a:tblStyle styleId="{4378977F-D708-4436-99BE-BB918B57EB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43"/>
  </p:normalViewPr>
  <p:slideViewPr>
    <p:cSldViewPr snapToGrid="0">
      <p:cViewPr varScale="1">
        <p:scale>
          <a:sx n="120" d="100"/>
          <a:sy n="120" d="100"/>
        </p:scale>
        <p:origin x="49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474b0827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474b0827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474b0827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474b0827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474b0827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474b0827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474b0827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474b0827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474b0827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474b0827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6ea74e62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6ea74e62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6ea74e62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6ea74e62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6ea74e62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6ea74e62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474b0827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474b0827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follow two more examples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for History and one for French.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Each use the Question and Answer structure.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Have a look at them both and come up with your own good/ could do better list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History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6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Question side								Answer side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06575"/>
            <a:ext cx="4036376" cy="301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01" y="1660350"/>
            <a:ext cx="4036376" cy="301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French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Question side							Answer side</a:t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25" y="1534575"/>
            <a:ext cx="4168519" cy="311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8469" y="1498450"/>
            <a:ext cx="4168519" cy="311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Biology example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Using diagrams</a:t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 l="6515"/>
          <a:stretch/>
        </p:blipFill>
        <p:spPr>
          <a:xfrm>
            <a:off x="4430775" y="1268600"/>
            <a:ext cx="4130650" cy="33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 rotWithShape="1">
          <a:blip r:embed="rId4">
            <a:alphaModFix/>
          </a:blip>
          <a:srcRect l="870" t="7313" r="-870"/>
          <a:stretch/>
        </p:blipFill>
        <p:spPr>
          <a:xfrm>
            <a:off x="441350" y="1643450"/>
            <a:ext cx="4130650" cy="263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Alternatives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Cover up labels with post-its and see if you can label the diagram yourself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Put information in a table and do ‘look, cover, write check’ by covering up one column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Write out quotes/ speech/ oral presentation and learn it line by line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Alternative ideas: Using post-its on a diagram</a:t>
            </a: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03" y="1220712"/>
            <a:ext cx="3617651" cy="27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077" y="1922850"/>
            <a:ext cx="3908425" cy="291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 rotWithShape="1">
          <a:blip r:embed="rId5">
            <a:alphaModFix/>
          </a:blip>
          <a:srcRect l="-713" t="4906" r="1673" b="3885"/>
          <a:stretch/>
        </p:blipFill>
        <p:spPr>
          <a:xfrm rot="10800000">
            <a:off x="4653976" y="970949"/>
            <a:ext cx="4490024" cy="305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Alternative ideas: using a table</a:t>
            </a:r>
            <a:endParaRPr/>
          </a:p>
        </p:txBody>
      </p:sp>
      <p:graphicFrame>
        <p:nvGraphicFramePr>
          <p:cNvPr id="157" name="Google Shape;157;p27"/>
          <p:cNvGraphicFramePr/>
          <p:nvPr/>
        </p:nvGraphicFramePr>
        <p:xfrm>
          <a:off x="311700" y="120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{4378977F-D708-4436-99BE-BB918B57EB2B}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Particle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charge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mass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proton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+1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neutron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electron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negligible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8" name="Google Shape;158;p27"/>
          <p:cNvSpPr/>
          <p:nvPr/>
        </p:nvSpPr>
        <p:spPr>
          <a:xfrm>
            <a:off x="2724700" y="1626900"/>
            <a:ext cx="4884300" cy="18897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Alternative ideas: look, cover, write, check</a:t>
            </a:r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-161425" y="1152475"/>
            <a:ext cx="7799400" cy="15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For speeches - learn line by line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For formulae and equations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For common vocab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For definitions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5" name="Google Shape;165;p28"/>
          <p:cNvSpPr/>
          <p:nvPr/>
        </p:nvSpPr>
        <p:spPr>
          <a:xfrm>
            <a:off x="5832225" y="2317900"/>
            <a:ext cx="2938800" cy="1409700"/>
          </a:xfrm>
          <a:prstGeom prst="cloudCallout">
            <a:avLst>
              <a:gd name="adj1" fmla="val -52040"/>
              <a:gd name="adj2" fmla="val 13879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Think of your own ideas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Keep going</a:t>
            </a: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Don’t stop after you first get them right,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Keep going till you never get them wrong</a:t>
            </a:r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575" y="86050"/>
            <a:ext cx="3513375" cy="49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Macintosh PowerPoint</Application>
  <PresentationFormat>On-screen Show (16:9)</PresentationFormat>
  <Paragraphs>37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There follow two more examples</vt:lpstr>
      <vt:lpstr>History</vt:lpstr>
      <vt:lpstr>French</vt:lpstr>
      <vt:lpstr>Biology example</vt:lpstr>
      <vt:lpstr>Alternatives</vt:lpstr>
      <vt:lpstr>Alternative ideas: Using post-its on a diagram</vt:lpstr>
      <vt:lpstr>Alternative ideas: using a table</vt:lpstr>
      <vt:lpstr>Alternative ideas: look, cover, write, check</vt:lpstr>
      <vt:lpstr>Keep going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follow two more examples</dc:title>
  <cp:lastModifiedBy>Microsoft Office User</cp:lastModifiedBy>
  <cp:revision>1</cp:revision>
  <dcterms:modified xsi:type="dcterms:W3CDTF">2020-05-22T14:07:36Z</dcterms:modified>
</cp:coreProperties>
</file>