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78977F-D708-4436-99BE-BB918B57EB2B}">
  <a:tblStyle styleId="{4378977F-D708-4436-99BE-BB918B57EB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474b082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474b082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474b0827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474b0827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474b082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474b082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74b0827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474b0827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74b0827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74b0827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74b0827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74b0827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474b0827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474b0827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519150"/>
            <a:ext cx="8520600" cy="15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Making effective revision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(or flash) cards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putting them to use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126" y="2968050"/>
            <a:ext cx="2641500" cy="19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From the last session….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02000" y="1163775"/>
            <a:ext cx="397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Testing yourself is an important aspect of learning material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434" y="0"/>
            <a:ext cx="363498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way to do this is to make revision (or flash) cards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750475"/>
            <a:ext cx="8520600" cy="12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Useful for factual content eg dates, definitions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Does not depend on screens/ being online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Better to make your own rather than download them or use someone else’s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900" y="3020375"/>
            <a:ext cx="3422730" cy="18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a good card look like?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Colour-coded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Simple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Clear title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Facts on one side, questions on another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552700" y="2861400"/>
            <a:ext cx="4963200" cy="1907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Title</a:t>
            </a:r>
            <a:r>
              <a:rPr lang="en-GB"/>
              <a:t>							</a:t>
            </a:r>
            <a:r>
              <a:rPr lang="en-GB" sz="1800"/>
              <a:t>Subject/ topic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Useful fact 1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Useful fact 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Useful fact 3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Useful fact 4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Useful fact 5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4608850" y="3582650"/>
            <a:ext cx="1295700" cy="794700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4780000" y="3692650"/>
            <a:ext cx="965700" cy="572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Helpful diagram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Traditional one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44250"/>
            <a:ext cx="267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 notes on graphs: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 do you think are the good points?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How could it be better?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4151" y="319862"/>
            <a:ext cx="6029851" cy="45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Thoughts….</a:t>
            </a:r>
            <a:endParaRPr/>
          </a:p>
        </p:txBody>
      </p:sp>
      <p:graphicFrame>
        <p:nvGraphicFramePr>
          <p:cNvPr id="92" name="Google Shape;92;p18"/>
          <p:cNvGraphicFramePr/>
          <p:nvPr/>
        </p:nvGraphicFramePr>
        <p:xfrm>
          <a:off x="894850" y="1301050"/>
          <a:ext cx="7239000" cy="1432500"/>
        </p:xfrm>
        <a:graphic>
          <a:graphicData uri="http://schemas.openxmlformats.org/drawingml/2006/table">
            <a:tbl>
              <a:tblPr>
                <a:noFill/>
                <a:tableStyleId>{4378977F-D708-4436-99BE-BB918B57EB2B}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Could do better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Simple - not too much information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Has diagrams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Has way of remembering positive and negative shapes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 way to test yourself or check know/ can use information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28375"/>
            <a:ext cx="85206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second example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767775"/>
            <a:ext cx="8520600" cy="9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Tests for gases in Chemistry.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Notes side								Questions side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t="15139"/>
          <a:stretch/>
        </p:blipFill>
        <p:spPr>
          <a:xfrm>
            <a:off x="4481725" y="1598275"/>
            <a:ext cx="4227575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t="17423"/>
          <a:stretch/>
        </p:blipFill>
        <p:spPr>
          <a:xfrm>
            <a:off x="194325" y="1634375"/>
            <a:ext cx="4227549" cy="260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Thoughts….</a:t>
            </a:r>
            <a:endParaRPr/>
          </a:p>
        </p:txBody>
      </p:sp>
      <p:graphicFrame>
        <p:nvGraphicFramePr>
          <p:cNvPr id="106" name="Google Shape;106;p20"/>
          <p:cNvGraphicFramePr/>
          <p:nvPr/>
        </p:nvGraphicFramePr>
        <p:xfrm>
          <a:off x="894850" y="1301050"/>
          <a:ext cx="7239000" cy="1432500"/>
        </p:xfrm>
        <a:graphic>
          <a:graphicData uri="http://schemas.openxmlformats.org/drawingml/2006/table">
            <a:tbl>
              <a:tblPr>
                <a:noFill/>
                <a:tableStyleId>{4378977F-D708-4436-99BE-BB918B57EB2B}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Could do better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Simple - not too much information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Has facts to learn then can be used to test yourself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Macintosh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Making effective revision  (or flash) cards</vt:lpstr>
      <vt:lpstr>From the last session….</vt:lpstr>
      <vt:lpstr>One way to do this is to make revision (or flash) cards</vt:lpstr>
      <vt:lpstr>What does a good card look like?</vt:lpstr>
      <vt:lpstr>Traditional one</vt:lpstr>
      <vt:lpstr>Thoughts….</vt:lpstr>
      <vt:lpstr>The second example</vt:lpstr>
      <vt:lpstr>Thoughts….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effective revision  (or flash) cards</dc:title>
  <cp:lastModifiedBy>Microsoft Office User</cp:lastModifiedBy>
  <cp:revision>1</cp:revision>
  <cp:lastPrinted>2020-05-22T14:03:36Z</cp:lastPrinted>
  <dcterms:modified xsi:type="dcterms:W3CDTF">2020-05-22T14:05:32Z</dcterms:modified>
</cp:coreProperties>
</file>