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 id="2147483662"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906000" cy="6858000" type="A4"/>
  <p:notesSz cx="6858000" cy="9144000"/>
  <p:embeddedFontLst>
    <p:embeddedFont>
      <p:font typeface="Amatic SC" pitchFamily="2" charset="-79"/>
      <p:regular r:id="rId15"/>
      <p:bold r:id="rId16"/>
    </p:embeddedFont>
    <p:embeddedFont>
      <p:font typeface="Source Code Pro" panose="020B0509030403020204" pitchFamily="49"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43"/>
  </p:normalViewPr>
  <p:slideViewPr>
    <p:cSldViewPr snapToGrid="0" snapToObjects="1">
      <p:cViewPr varScale="1">
        <p:scale>
          <a:sx n="90" d="100"/>
          <a:sy n="90" d="100"/>
        </p:scale>
        <p:origin x="11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750a2260f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750a2260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f4c669695_0_2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f4c66969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750a2260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750a226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42e6b23d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42e6b23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750a2260f_0_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750a2260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750a2260f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750a2260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750a2260f_0_1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750a2260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750a2260f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750a2260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750a2260f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750a2260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750a2260f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750a2260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682625" y="457200"/>
            <a:ext cx="319405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a:spLocks noGrp="1"/>
          </p:cNvSpPr>
          <p:nvPr>
            <p:ph type="pic" idx="2"/>
          </p:nvPr>
        </p:nvSpPr>
        <p:spPr>
          <a:xfrm>
            <a:off x="4211638" y="987425"/>
            <a:ext cx="5014912"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body" idx="1"/>
          </p:nvPr>
        </p:nvSpPr>
        <p:spPr>
          <a:xfrm>
            <a:off x="682625" y="2057400"/>
            <a:ext cx="3194050"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2"/>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681038" y="365125"/>
            <a:ext cx="85439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2777332" y="-270669"/>
            <a:ext cx="4351338" cy="85439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rot="5400000">
            <a:off x="5251450" y="2203450"/>
            <a:ext cx="5811838" cy="213518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body" idx="1"/>
          </p:nvPr>
        </p:nvSpPr>
        <p:spPr>
          <a:xfrm rot="5400000">
            <a:off x="903288" y="142876"/>
            <a:ext cx="5811838" cy="6256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4"/>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337675" y="390467"/>
            <a:ext cx="9230700" cy="1068000"/>
          </a:xfrm>
          <a:prstGeom prst="rect">
            <a:avLst/>
          </a:prstGeom>
          <a:noFill/>
          <a:ln>
            <a:noFill/>
          </a:ln>
        </p:spPr>
        <p:txBody>
          <a:bodyPr spcFirstLastPara="1" wrap="square" lIns="106650" tIns="106650" rIns="106650" bIns="106650" anchor="t" anchorCtr="0">
            <a:noAutofit/>
          </a:bodyPr>
          <a:lstStyle>
            <a:lvl1pPr lvl="0" algn="l" rtl="0">
              <a:lnSpc>
                <a:spcPct val="100000"/>
              </a:lnSpc>
              <a:spcBef>
                <a:spcPts val="0"/>
              </a:spcBef>
              <a:spcAft>
                <a:spcPts val="0"/>
              </a:spcAft>
              <a:buSzPts val="4900"/>
              <a:buNone/>
              <a:defRPr/>
            </a:lvl1pPr>
            <a:lvl2pPr lvl="1" algn="l" rtl="0">
              <a:lnSpc>
                <a:spcPct val="100000"/>
              </a:lnSpc>
              <a:spcBef>
                <a:spcPts val="0"/>
              </a:spcBef>
              <a:spcAft>
                <a:spcPts val="0"/>
              </a:spcAft>
              <a:buSzPts val="4900"/>
              <a:buNone/>
              <a:defRPr/>
            </a:lvl2pPr>
            <a:lvl3pPr lvl="2" algn="l" rtl="0">
              <a:lnSpc>
                <a:spcPct val="100000"/>
              </a:lnSpc>
              <a:spcBef>
                <a:spcPts val="0"/>
              </a:spcBef>
              <a:spcAft>
                <a:spcPts val="0"/>
              </a:spcAft>
              <a:buSzPts val="4900"/>
              <a:buNone/>
              <a:defRPr/>
            </a:lvl3pPr>
            <a:lvl4pPr lvl="3" algn="l" rtl="0">
              <a:lnSpc>
                <a:spcPct val="100000"/>
              </a:lnSpc>
              <a:spcBef>
                <a:spcPts val="0"/>
              </a:spcBef>
              <a:spcAft>
                <a:spcPts val="0"/>
              </a:spcAft>
              <a:buSzPts val="4900"/>
              <a:buNone/>
              <a:defRPr/>
            </a:lvl4pPr>
            <a:lvl5pPr lvl="4" algn="l" rtl="0">
              <a:lnSpc>
                <a:spcPct val="100000"/>
              </a:lnSpc>
              <a:spcBef>
                <a:spcPts val="0"/>
              </a:spcBef>
              <a:spcAft>
                <a:spcPts val="0"/>
              </a:spcAft>
              <a:buSzPts val="4900"/>
              <a:buNone/>
              <a:defRPr/>
            </a:lvl5pPr>
            <a:lvl6pPr lvl="5" algn="l" rtl="0">
              <a:lnSpc>
                <a:spcPct val="100000"/>
              </a:lnSpc>
              <a:spcBef>
                <a:spcPts val="0"/>
              </a:spcBef>
              <a:spcAft>
                <a:spcPts val="0"/>
              </a:spcAft>
              <a:buSzPts val="4900"/>
              <a:buNone/>
              <a:defRPr/>
            </a:lvl6pPr>
            <a:lvl7pPr lvl="6" algn="l" rtl="0">
              <a:lnSpc>
                <a:spcPct val="100000"/>
              </a:lnSpc>
              <a:spcBef>
                <a:spcPts val="0"/>
              </a:spcBef>
              <a:spcAft>
                <a:spcPts val="0"/>
              </a:spcAft>
              <a:buSzPts val="4900"/>
              <a:buNone/>
              <a:defRPr/>
            </a:lvl7pPr>
            <a:lvl8pPr lvl="7" algn="l" rtl="0">
              <a:lnSpc>
                <a:spcPct val="100000"/>
              </a:lnSpc>
              <a:spcBef>
                <a:spcPts val="0"/>
              </a:spcBef>
              <a:spcAft>
                <a:spcPts val="0"/>
              </a:spcAft>
              <a:buSzPts val="4900"/>
              <a:buNone/>
              <a:defRPr/>
            </a:lvl8pPr>
            <a:lvl9pPr lvl="8" algn="l" rtl="0">
              <a:lnSpc>
                <a:spcPct val="100000"/>
              </a:lnSpc>
              <a:spcBef>
                <a:spcPts val="0"/>
              </a:spcBef>
              <a:spcAft>
                <a:spcPts val="0"/>
              </a:spcAft>
              <a:buSzPts val="4900"/>
              <a:buNone/>
              <a:defRPr/>
            </a:lvl9pPr>
          </a:lstStyle>
          <a:p>
            <a:endParaRPr/>
          </a:p>
        </p:txBody>
      </p:sp>
      <p:sp>
        <p:nvSpPr>
          <p:cNvPr id="96" name="Google Shape;96;p15"/>
          <p:cNvSpPr txBox="1">
            <a:spLocks noGrp="1"/>
          </p:cNvSpPr>
          <p:nvPr>
            <p:ph type="body" idx="1"/>
          </p:nvPr>
        </p:nvSpPr>
        <p:spPr>
          <a:xfrm>
            <a:off x="337675" y="1638233"/>
            <a:ext cx="9230700" cy="4453500"/>
          </a:xfrm>
          <a:prstGeom prst="rect">
            <a:avLst/>
          </a:prstGeom>
          <a:noFill/>
          <a:ln>
            <a:noFill/>
          </a:ln>
        </p:spPr>
        <p:txBody>
          <a:bodyPr spcFirstLastPara="1" wrap="square" lIns="106650" tIns="106650" rIns="106650" bIns="106650" anchor="t" anchorCtr="0">
            <a:noAutofit/>
          </a:bodyPr>
          <a:lstStyle>
            <a:lvl1pPr marL="457200" lvl="0" indent="-361950" algn="l" rtl="0">
              <a:lnSpc>
                <a:spcPct val="115000"/>
              </a:lnSpc>
              <a:spcBef>
                <a:spcPts val="0"/>
              </a:spcBef>
              <a:spcAft>
                <a:spcPts val="0"/>
              </a:spcAft>
              <a:buSzPts val="2100"/>
              <a:buChar char="●"/>
              <a:defRPr/>
            </a:lvl1pPr>
            <a:lvl2pPr marL="914400" lvl="1" indent="-330200" algn="l" rtl="0">
              <a:lnSpc>
                <a:spcPct val="115000"/>
              </a:lnSpc>
              <a:spcBef>
                <a:spcPts val="1900"/>
              </a:spcBef>
              <a:spcAft>
                <a:spcPts val="0"/>
              </a:spcAft>
              <a:buSzPts val="1600"/>
              <a:buChar char="○"/>
              <a:defRPr/>
            </a:lvl2pPr>
            <a:lvl3pPr marL="1371600" lvl="2" indent="-330200" algn="l" rtl="0">
              <a:lnSpc>
                <a:spcPct val="115000"/>
              </a:lnSpc>
              <a:spcBef>
                <a:spcPts val="1900"/>
              </a:spcBef>
              <a:spcAft>
                <a:spcPts val="0"/>
              </a:spcAft>
              <a:buSzPts val="1600"/>
              <a:buChar char="■"/>
              <a:defRPr/>
            </a:lvl3pPr>
            <a:lvl4pPr marL="1828800" lvl="3" indent="-330200" algn="l" rtl="0">
              <a:lnSpc>
                <a:spcPct val="115000"/>
              </a:lnSpc>
              <a:spcBef>
                <a:spcPts val="1900"/>
              </a:spcBef>
              <a:spcAft>
                <a:spcPts val="0"/>
              </a:spcAft>
              <a:buSzPts val="1600"/>
              <a:buChar char="●"/>
              <a:defRPr/>
            </a:lvl4pPr>
            <a:lvl5pPr marL="2286000" lvl="4" indent="-330200" algn="l" rtl="0">
              <a:lnSpc>
                <a:spcPct val="115000"/>
              </a:lnSpc>
              <a:spcBef>
                <a:spcPts val="1900"/>
              </a:spcBef>
              <a:spcAft>
                <a:spcPts val="0"/>
              </a:spcAft>
              <a:buSzPts val="1600"/>
              <a:buChar char="○"/>
              <a:defRPr/>
            </a:lvl5pPr>
            <a:lvl6pPr marL="2743200" lvl="5" indent="-330200" algn="l" rtl="0">
              <a:lnSpc>
                <a:spcPct val="115000"/>
              </a:lnSpc>
              <a:spcBef>
                <a:spcPts val="1900"/>
              </a:spcBef>
              <a:spcAft>
                <a:spcPts val="0"/>
              </a:spcAft>
              <a:buSzPts val="1600"/>
              <a:buChar char="■"/>
              <a:defRPr/>
            </a:lvl6pPr>
            <a:lvl7pPr marL="3200400" lvl="6" indent="-330200" algn="l" rtl="0">
              <a:lnSpc>
                <a:spcPct val="115000"/>
              </a:lnSpc>
              <a:spcBef>
                <a:spcPts val="1900"/>
              </a:spcBef>
              <a:spcAft>
                <a:spcPts val="0"/>
              </a:spcAft>
              <a:buSzPts val="1600"/>
              <a:buChar char="●"/>
              <a:defRPr/>
            </a:lvl7pPr>
            <a:lvl8pPr marL="3657600" lvl="7" indent="-330200" algn="l" rtl="0">
              <a:lnSpc>
                <a:spcPct val="115000"/>
              </a:lnSpc>
              <a:spcBef>
                <a:spcPts val="1900"/>
              </a:spcBef>
              <a:spcAft>
                <a:spcPts val="0"/>
              </a:spcAft>
              <a:buSzPts val="1600"/>
              <a:buChar char="○"/>
              <a:defRPr/>
            </a:lvl8pPr>
            <a:lvl9pPr marL="4114800" lvl="8" indent="-330200" algn="l" rtl="0">
              <a:lnSpc>
                <a:spcPct val="115000"/>
              </a:lnSpc>
              <a:spcBef>
                <a:spcPts val="1900"/>
              </a:spcBef>
              <a:spcAft>
                <a:spcPts val="1900"/>
              </a:spcAft>
              <a:buSzPts val="1600"/>
              <a:buChar char="■"/>
              <a:defRPr/>
            </a:lvl9pPr>
          </a:lstStyle>
          <a:p>
            <a:endParaRPr/>
          </a:p>
        </p:txBody>
      </p:sp>
      <p:sp>
        <p:nvSpPr>
          <p:cNvPr id="97" name="Google Shape;97;p15"/>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238250" y="1122363"/>
            <a:ext cx="74295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38338" y="0"/>
            <a:ext cx="85440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338350" y="1135925"/>
            <a:ext cx="9239400" cy="4980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76275" y="1709738"/>
            <a:ext cx="8543925"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76275" y="4589463"/>
            <a:ext cx="8543925"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81038" y="365125"/>
            <a:ext cx="85439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681038" y="1825625"/>
            <a:ext cx="419576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5029200" y="1825625"/>
            <a:ext cx="4195763"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682625" y="365125"/>
            <a:ext cx="85439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682625" y="1681163"/>
            <a:ext cx="419100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682625" y="2505075"/>
            <a:ext cx="419100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5014913" y="1681163"/>
            <a:ext cx="42116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5014913" y="2505075"/>
            <a:ext cx="42116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81038" y="365125"/>
            <a:ext cx="85439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0"/>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82625" y="457200"/>
            <a:ext cx="319405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4211638" y="987425"/>
            <a:ext cx="5014912"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11"/>
          <p:cNvSpPr txBox="1">
            <a:spLocks noGrp="1"/>
          </p:cNvSpPr>
          <p:nvPr>
            <p:ph type="body" idx="2"/>
          </p:nvPr>
        </p:nvSpPr>
        <p:spPr>
          <a:xfrm>
            <a:off x="682625" y="2057400"/>
            <a:ext cx="3194050"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1"/>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1038" y="365126"/>
            <a:ext cx="854392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575"/>
              <a:buFont typeface="Calibri"/>
              <a:buNone/>
              <a:defRPr sz="3575"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Autofit/>
          </a:bodyPr>
          <a:lstStyle>
            <a:lvl1pPr marL="457200" marR="0" lvl="0" indent="-373062" algn="l" rtl="0">
              <a:lnSpc>
                <a:spcPct val="90000"/>
              </a:lnSpc>
              <a:spcBef>
                <a:spcPts val="813"/>
              </a:spcBef>
              <a:spcAft>
                <a:spcPts val="0"/>
              </a:spcAft>
              <a:buClr>
                <a:schemeClr val="dk1"/>
              </a:buClr>
              <a:buSzPts val="2275"/>
              <a:buFont typeface="Arial"/>
              <a:buChar char="•"/>
              <a:defRPr sz="2275" b="0" i="0" u="none" strike="noStrike" cap="none">
                <a:solidFill>
                  <a:schemeClr val="dk1"/>
                </a:solidFill>
                <a:latin typeface="Calibri"/>
                <a:ea typeface="Calibri"/>
                <a:cs typeface="Calibri"/>
                <a:sym typeface="Calibri"/>
              </a:defRPr>
            </a:lvl1pPr>
            <a:lvl2pPr marL="914400" marR="0" lvl="1" indent="-352425" algn="l" rtl="0">
              <a:lnSpc>
                <a:spcPct val="90000"/>
              </a:lnSpc>
              <a:spcBef>
                <a:spcPts val="406"/>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2pPr>
            <a:lvl3pPr marL="1371600" marR="0" lvl="2" indent="-331787" algn="l" rtl="0">
              <a:lnSpc>
                <a:spcPct val="90000"/>
              </a:lnSpc>
              <a:spcBef>
                <a:spcPts val="406"/>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3pPr>
            <a:lvl4pPr marL="1828800" marR="0" lvl="3"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4pPr>
            <a:lvl5pPr marL="2286000" marR="0" lvl="4"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81038" y="6356351"/>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7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281363" y="6356351"/>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7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584"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996113" y="6356351"/>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7880864" y="2073502"/>
            <a:ext cx="1636917" cy="224935"/>
            <a:chOff x="3553046" y="4091712"/>
            <a:chExt cx="2471904" cy="367980"/>
          </a:xfrm>
        </p:grpSpPr>
        <p:sp>
          <p:nvSpPr>
            <p:cNvPr id="12" name="Google Shape;12;p1"/>
            <p:cNvSpPr/>
            <p:nvPr/>
          </p:nvSpPr>
          <p:spPr>
            <a:xfrm>
              <a:off x="3553046" y="4091712"/>
              <a:ext cx="898523" cy="26177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12"/>
                <a:buFont typeface="Arial"/>
                <a:buNone/>
              </a:pPr>
              <a:endParaRPr sz="2712" b="0" i="0" u="none" strike="noStrike" cap="none">
                <a:solidFill>
                  <a:schemeClr val="lt1"/>
                </a:solidFill>
                <a:latin typeface="Calibri"/>
                <a:ea typeface="Calibri"/>
                <a:cs typeface="Calibri"/>
                <a:sym typeface="Calibri"/>
              </a:endParaRPr>
            </a:p>
          </p:txBody>
        </p:sp>
        <p:sp>
          <p:nvSpPr>
            <p:cNvPr id="13" name="Google Shape;13;p1"/>
            <p:cNvSpPr/>
            <p:nvPr/>
          </p:nvSpPr>
          <p:spPr>
            <a:xfrm>
              <a:off x="5126427" y="4197913"/>
              <a:ext cx="898523" cy="26177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12"/>
                <a:buFont typeface="Arial"/>
                <a:buNone/>
              </a:pPr>
              <a:endParaRPr sz="2712" b="0" i="0" u="none" strike="noStrike" cap="none">
                <a:solidFill>
                  <a:schemeClr val="lt1"/>
                </a:solidFill>
                <a:latin typeface="Calibri"/>
                <a:ea typeface="Calibri"/>
                <a:cs typeface="Calibri"/>
                <a:sym typeface="Calibri"/>
              </a:endParaRPr>
            </a:p>
          </p:txBody>
        </p:sp>
      </p:grpSp>
      <p:sp>
        <p:nvSpPr>
          <p:cNvPr id="14" name="Google Shape;14;p1"/>
          <p:cNvSpPr/>
          <p:nvPr/>
        </p:nvSpPr>
        <p:spPr>
          <a:xfrm>
            <a:off x="213298" y="6471052"/>
            <a:ext cx="6736642" cy="3869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12"/>
              <a:buFont typeface="Arial"/>
              <a:buNone/>
            </a:pPr>
            <a:endParaRPr sz="2712" b="0" i="0" u="none" strike="noStrike" cap="none">
              <a:solidFill>
                <a:schemeClr val="lt1"/>
              </a:solidFill>
              <a:latin typeface="Calibri"/>
              <a:ea typeface="Calibri"/>
              <a:cs typeface="Calibri"/>
              <a:sym typeface="Calibri"/>
            </a:endParaRPr>
          </a:p>
        </p:txBody>
      </p:sp>
      <p:pic>
        <p:nvPicPr>
          <p:cNvPr id="15" name="Google Shape;15;p1"/>
          <p:cNvPicPr preferRelativeResize="0"/>
          <p:nvPr/>
        </p:nvPicPr>
        <p:blipFill rotWithShape="1">
          <a:blip r:embed="rId3">
            <a:alphaModFix/>
          </a:blip>
          <a:srcRect/>
          <a:stretch/>
        </p:blipFill>
        <p:spPr>
          <a:xfrm>
            <a:off x="0" y="1190345"/>
            <a:ext cx="9906000" cy="5667655"/>
          </a:xfrm>
          <a:prstGeom prst="rect">
            <a:avLst/>
          </a:prstGeom>
          <a:noFill/>
          <a:ln>
            <a:noFill/>
          </a:ln>
        </p:spPr>
      </p:pic>
      <p:pic>
        <p:nvPicPr>
          <p:cNvPr id="16" name="Google Shape;16;p1"/>
          <p:cNvPicPr preferRelativeResize="0"/>
          <p:nvPr/>
        </p:nvPicPr>
        <p:blipFill rotWithShape="1">
          <a:blip r:embed="rId4">
            <a:alphaModFix/>
          </a:blip>
          <a:srcRect/>
          <a:stretch/>
        </p:blipFill>
        <p:spPr>
          <a:xfrm>
            <a:off x="5890095" y="2348221"/>
            <a:ext cx="3981537" cy="44485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81038" y="365125"/>
            <a:ext cx="854392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matic SC"/>
              <a:buNone/>
              <a:defRPr sz="4400" i="0" u="none" strike="noStrike" cap="none">
                <a:solidFill>
                  <a:schemeClr val="dk1"/>
                </a:solidFill>
                <a:latin typeface="Amatic SC"/>
                <a:ea typeface="Amatic SC"/>
                <a:cs typeface="Amatic SC"/>
                <a:sym typeface="Amatic S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matic SC"/>
              <a:buChar char="•"/>
              <a:defRPr sz="2800" i="0" u="none" strike="noStrike" cap="none">
                <a:solidFill>
                  <a:schemeClr val="dk1"/>
                </a:solidFill>
                <a:latin typeface="Amatic SC"/>
                <a:ea typeface="Amatic SC"/>
                <a:cs typeface="Amatic SC"/>
                <a:sym typeface="Amatic SC"/>
              </a:defRPr>
            </a:lvl1pPr>
            <a:lvl2pPr marL="914400" marR="0" lvl="1" indent="-381000" algn="l" rtl="0">
              <a:lnSpc>
                <a:spcPct val="90000"/>
              </a:lnSpc>
              <a:spcBef>
                <a:spcPts val="500"/>
              </a:spcBef>
              <a:spcAft>
                <a:spcPts val="0"/>
              </a:spcAft>
              <a:buClr>
                <a:schemeClr val="dk1"/>
              </a:buClr>
              <a:buSzPts val="2400"/>
              <a:buFont typeface="Amatic SC"/>
              <a:buChar char="•"/>
              <a:defRPr sz="2400" i="0" u="none" strike="noStrike" cap="none">
                <a:solidFill>
                  <a:schemeClr val="dk1"/>
                </a:solidFill>
                <a:latin typeface="Amatic SC"/>
                <a:ea typeface="Amatic SC"/>
                <a:cs typeface="Amatic SC"/>
                <a:sym typeface="Amatic SC"/>
              </a:defRPr>
            </a:lvl2pPr>
            <a:lvl3pPr marL="1371600" marR="0" lvl="2" indent="-355600" algn="l" rtl="0">
              <a:lnSpc>
                <a:spcPct val="90000"/>
              </a:lnSpc>
              <a:spcBef>
                <a:spcPts val="500"/>
              </a:spcBef>
              <a:spcAft>
                <a:spcPts val="0"/>
              </a:spcAft>
              <a:buClr>
                <a:schemeClr val="dk1"/>
              </a:buClr>
              <a:buSzPts val="2000"/>
              <a:buFont typeface="Amatic SC"/>
              <a:buChar char="•"/>
              <a:defRPr sz="2000" i="0" u="none" strike="noStrike" cap="none">
                <a:solidFill>
                  <a:schemeClr val="dk1"/>
                </a:solidFill>
                <a:latin typeface="Amatic SC"/>
                <a:ea typeface="Amatic SC"/>
                <a:cs typeface="Amatic SC"/>
                <a:sym typeface="Amatic SC"/>
              </a:defRPr>
            </a:lvl3pPr>
            <a:lvl4pPr marL="1828800" marR="0" lvl="3" indent="-342900" algn="l" rtl="0">
              <a:lnSpc>
                <a:spcPct val="90000"/>
              </a:lnSpc>
              <a:spcBef>
                <a:spcPts val="500"/>
              </a:spcBef>
              <a:spcAft>
                <a:spcPts val="0"/>
              </a:spcAft>
              <a:buClr>
                <a:schemeClr val="dk1"/>
              </a:buClr>
              <a:buSzPts val="1800"/>
              <a:buFont typeface="Amatic SC"/>
              <a:buChar char="•"/>
              <a:defRPr sz="1800" i="0" u="none" strike="noStrike" cap="none">
                <a:solidFill>
                  <a:schemeClr val="dk1"/>
                </a:solidFill>
                <a:latin typeface="Amatic SC"/>
                <a:ea typeface="Amatic SC"/>
                <a:cs typeface="Amatic SC"/>
                <a:sym typeface="Amatic SC"/>
              </a:defRPr>
            </a:lvl4pPr>
            <a:lvl5pPr marL="2286000" marR="0" lvl="4" indent="-342900" algn="l" rtl="0">
              <a:lnSpc>
                <a:spcPct val="90000"/>
              </a:lnSpc>
              <a:spcBef>
                <a:spcPts val="500"/>
              </a:spcBef>
              <a:spcAft>
                <a:spcPts val="0"/>
              </a:spcAft>
              <a:buClr>
                <a:schemeClr val="dk1"/>
              </a:buClr>
              <a:buSzPts val="1800"/>
              <a:buFont typeface="Amatic SC"/>
              <a:buChar char="•"/>
              <a:defRPr sz="1800" i="0" u="none" strike="noStrike" cap="none">
                <a:solidFill>
                  <a:schemeClr val="dk1"/>
                </a:solidFill>
                <a:latin typeface="Amatic SC"/>
                <a:ea typeface="Amatic SC"/>
                <a:cs typeface="Amatic SC"/>
                <a:sym typeface="Amatic SC"/>
              </a:defRPr>
            </a:lvl5pPr>
            <a:lvl6pPr marL="2743200" marR="0" lvl="5" indent="-342900" algn="l" rtl="0">
              <a:lnSpc>
                <a:spcPct val="90000"/>
              </a:lnSpc>
              <a:spcBef>
                <a:spcPts val="500"/>
              </a:spcBef>
              <a:spcAft>
                <a:spcPts val="0"/>
              </a:spcAft>
              <a:buClr>
                <a:schemeClr val="dk1"/>
              </a:buClr>
              <a:buSzPts val="1800"/>
              <a:buFont typeface="Amatic SC"/>
              <a:buChar char="•"/>
              <a:defRPr sz="1800" i="0" u="none" strike="noStrike" cap="none">
                <a:solidFill>
                  <a:schemeClr val="dk1"/>
                </a:solidFill>
                <a:latin typeface="Amatic SC"/>
                <a:ea typeface="Amatic SC"/>
                <a:cs typeface="Amatic SC"/>
                <a:sym typeface="Amatic SC"/>
              </a:defRPr>
            </a:lvl6pPr>
            <a:lvl7pPr marL="3200400" marR="0" lvl="6" indent="-342900" algn="l" rtl="0">
              <a:lnSpc>
                <a:spcPct val="90000"/>
              </a:lnSpc>
              <a:spcBef>
                <a:spcPts val="500"/>
              </a:spcBef>
              <a:spcAft>
                <a:spcPts val="0"/>
              </a:spcAft>
              <a:buClr>
                <a:schemeClr val="dk1"/>
              </a:buClr>
              <a:buSzPts val="1800"/>
              <a:buFont typeface="Amatic SC"/>
              <a:buChar char="•"/>
              <a:defRPr sz="1800" i="0" u="none" strike="noStrike" cap="none">
                <a:solidFill>
                  <a:schemeClr val="dk1"/>
                </a:solidFill>
                <a:latin typeface="Amatic SC"/>
                <a:ea typeface="Amatic SC"/>
                <a:cs typeface="Amatic SC"/>
                <a:sym typeface="Amatic SC"/>
              </a:defRPr>
            </a:lvl7pPr>
            <a:lvl8pPr marL="3657600" marR="0" lvl="7" indent="-342900" algn="l" rtl="0">
              <a:lnSpc>
                <a:spcPct val="90000"/>
              </a:lnSpc>
              <a:spcBef>
                <a:spcPts val="500"/>
              </a:spcBef>
              <a:spcAft>
                <a:spcPts val="0"/>
              </a:spcAft>
              <a:buClr>
                <a:schemeClr val="dk1"/>
              </a:buClr>
              <a:buSzPts val="1800"/>
              <a:buFont typeface="Amatic SC"/>
              <a:buChar char="•"/>
              <a:defRPr sz="1800" i="0" u="none" strike="noStrike" cap="none">
                <a:solidFill>
                  <a:schemeClr val="dk1"/>
                </a:solidFill>
                <a:latin typeface="Amatic SC"/>
                <a:ea typeface="Amatic SC"/>
                <a:cs typeface="Amatic SC"/>
                <a:sym typeface="Amatic SC"/>
              </a:defRPr>
            </a:lvl8pPr>
            <a:lvl9pPr marL="4114800" marR="0" lvl="8" indent="-342900" algn="l" rtl="0">
              <a:lnSpc>
                <a:spcPct val="90000"/>
              </a:lnSpc>
              <a:spcBef>
                <a:spcPts val="500"/>
              </a:spcBef>
              <a:spcAft>
                <a:spcPts val="0"/>
              </a:spcAft>
              <a:buClr>
                <a:schemeClr val="dk1"/>
              </a:buClr>
              <a:buSzPts val="1800"/>
              <a:buFont typeface="Amatic SC"/>
              <a:buChar char="•"/>
              <a:defRPr sz="1800" i="0" u="none" strike="noStrike" cap="none">
                <a:solidFill>
                  <a:schemeClr val="dk1"/>
                </a:solidFill>
                <a:latin typeface="Amatic SC"/>
                <a:ea typeface="Amatic SC"/>
                <a:cs typeface="Amatic SC"/>
                <a:sym typeface="Amatic SC"/>
              </a:defRPr>
            </a:lvl9pPr>
          </a:lstStyle>
          <a:p>
            <a:endParaRPr/>
          </a:p>
        </p:txBody>
      </p:sp>
      <p:sp>
        <p:nvSpPr>
          <p:cNvPr id="21" name="Google Shape;21;p3"/>
          <p:cNvSpPr txBox="1">
            <a:spLocks noGrp="1"/>
          </p:cNvSpPr>
          <p:nvPr>
            <p:ph type="dt" idx="10"/>
          </p:nvPr>
        </p:nvSpPr>
        <p:spPr>
          <a:xfrm>
            <a:off x="681038" y="6356350"/>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ftr" idx="11"/>
          </p:nvPr>
        </p:nvSpPr>
        <p:spPr>
          <a:xfrm>
            <a:off x="3281363" y="6356350"/>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sldNum" idx="12"/>
          </p:nvPr>
        </p:nvSpPr>
        <p:spPr>
          <a:xfrm>
            <a:off x="6996113" y="6356350"/>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3"/>
          <p:cNvPicPr preferRelativeResize="0"/>
          <p:nvPr/>
        </p:nvPicPr>
        <p:blipFill rotWithShape="1">
          <a:blip r:embed="rId14">
            <a:alphaModFix/>
          </a:blip>
          <a:srcRect b="46169"/>
          <a:stretch/>
        </p:blipFill>
        <p:spPr>
          <a:xfrm>
            <a:off x="0" y="3807085"/>
            <a:ext cx="9906000" cy="30509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itsalwaysautumn.com/20-coolest-toys-you-can-make-from-cardboard.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p:nvPr/>
        </p:nvSpPr>
        <p:spPr>
          <a:xfrm>
            <a:off x="66550" y="99175"/>
            <a:ext cx="9744600" cy="131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a:solidFill>
                  <a:srgbClr val="212121"/>
                </a:solidFill>
                <a:latin typeface="Amatic SC"/>
                <a:ea typeface="Amatic SC"/>
                <a:cs typeface="Amatic SC"/>
                <a:sym typeface="Amatic SC"/>
              </a:rPr>
              <a:t>Moving Mechanism Challenge</a:t>
            </a:r>
            <a:endParaRPr sz="6000" b="1">
              <a:solidFill>
                <a:srgbClr val="212121"/>
              </a:solidFill>
              <a:latin typeface="Amatic SC"/>
              <a:ea typeface="Amatic SC"/>
              <a:cs typeface="Amatic SC"/>
              <a:sym typeface="Amatic SC"/>
            </a:endParaRPr>
          </a:p>
        </p:txBody>
      </p:sp>
      <p:sp>
        <p:nvSpPr>
          <p:cNvPr id="103" name="Google Shape;103;p16"/>
          <p:cNvSpPr txBox="1">
            <a:spLocks noGrp="1"/>
          </p:cNvSpPr>
          <p:nvPr>
            <p:ph type="ctrTitle" idx="4294967295"/>
          </p:nvPr>
        </p:nvSpPr>
        <p:spPr>
          <a:xfrm>
            <a:off x="534325" y="1495675"/>
            <a:ext cx="4361400" cy="41790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4900"/>
              <a:buNone/>
            </a:pPr>
            <a:r>
              <a:rPr lang="en-US">
                <a:latin typeface="Amatic SC"/>
                <a:ea typeface="Amatic SC"/>
                <a:cs typeface="Amatic SC"/>
                <a:sym typeface="Amatic SC"/>
              </a:rPr>
              <a:t>Summer term 2020</a:t>
            </a:r>
            <a:endParaRPr>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body" idx="1"/>
          </p:nvPr>
        </p:nvSpPr>
        <p:spPr>
          <a:xfrm>
            <a:off x="289525" y="224725"/>
            <a:ext cx="9352200" cy="6401400"/>
          </a:xfrm>
          <a:prstGeom prst="rect">
            <a:avLst/>
          </a:prstGeom>
          <a:ln w="9525" cap="flat" cmpd="sng">
            <a:solidFill>
              <a:srgbClr val="000000"/>
            </a:solidFill>
            <a:prstDash val="solid"/>
            <a:round/>
            <a:headEnd type="none" w="sm" len="sm"/>
            <a:tailEnd type="none" w="sm" len="sm"/>
          </a:ln>
        </p:spPr>
        <p:txBody>
          <a:bodyPr spcFirstLastPara="1" wrap="square" lIns="106650" tIns="106650" rIns="106650" bIns="106650" anchor="t" anchorCtr="0">
            <a:noAutofit/>
          </a:bodyPr>
          <a:lstStyle/>
          <a:p>
            <a:pPr marL="0" lvl="0" indent="0" algn="l" rtl="0">
              <a:spcBef>
                <a:spcPts val="0"/>
              </a:spcBef>
              <a:spcAft>
                <a:spcPts val="0"/>
              </a:spcAft>
              <a:buNone/>
            </a:pPr>
            <a:r>
              <a:rPr lang="en-US" sz="2500" b="1">
                <a:solidFill>
                  <a:schemeClr val="accent1"/>
                </a:solidFill>
              </a:rPr>
              <a:t>BONUS - Upload a screenshot of your finished Fusion 360 or TinkerCAD model:</a:t>
            </a:r>
            <a:endParaRPr sz="2500" b="1">
              <a:solidFill>
                <a:schemeClr val="accent1"/>
              </a:solidFill>
            </a:endParaRPr>
          </a:p>
          <a:p>
            <a:pPr marL="0" lvl="0" indent="0" algn="l" rtl="0">
              <a:spcBef>
                <a:spcPts val="0"/>
              </a:spcBef>
              <a:spcAft>
                <a:spcPts val="0"/>
              </a:spcAft>
              <a:buNone/>
            </a:pPr>
            <a:endParaRPr sz="1400" b="1">
              <a:solidFill>
                <a:srgbClr val="93C47D"/>
              </a:solidFill>
            </a:endParaRPr>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Clr>
                <a:schemeClr val="dk1"/>
              </a:buClr>
              <a:buSzPts val="1100"/>
              <a:buFont typeface="Arial"/>
              <a:buNone/>
            </a:pPr>
            <a:endParaRPr sz="14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body" idx="1"/>
          </p:nvPr>
        </p:nvSpPr>
        <p:spPr>
          <a:xfrm>
            <a:off x="337675" y="435425"/>
            <a:ext cx="7747200" cy="5656200"/>
          </a:xfrm>
          <a:prstGeom prst="rect">
            <a:avLst/>
          </a:prstGeom>
        </p:spPr>
        <p:txBody>
          <a:bodyPr spcFirstLastPara="1" wrap="square" lIns="106650" tIns="106650" rIns="106650" bIns="106650" anchor="t" anchorCtr="0">
            <a:noAutofit/>
          </a:bodyPr>
          <a:lstStyle/>
          <a:p>
            <a:pPr marL="0" lvl="0" indent="0" algn="l" rtl="0">
              <a:spcBef>
                <a:spcPts val="0"/>
              </a:spcBef>
              <a:spcAft>
                <a:spcPts val="0"/>
              </a:spcAft>
              <a:buNone/>
            </a:pPr>
            <a:r>
              <a:rPr lang="en-US" sz="4400" dirty="0"/>
              <a:t>Checklist</a:t>
            </a:r>
            <a:endParaRPr sz="4400" dirty="0"/>
          </a:p>
          <a:p>
            <a:pPr marL="0" lvl="0" indent="0" algn="l" rtl="0">
              <a:spcBef>
                <a:spcPts val="0"/>
              </a:spcBef>
              <a:spcAft>
                <a:spcPts val="0"/>
              </a:spcAft>
              <a:buNone/>
            </a:pPr>
            <a:endParaRPr dirty="0"/>
          </a:p>
          <a:p>
            <a:pPr marL="0" lvl="0" indent="0" algn="l" rtl="0">
              <a:spcBef>
                <a:spcPts val="0"/>
              </a:spcBef>
              <a:spcAft>
                <a:spcPts val="0"/>
              </a:spcAft>
              <a:buNone/>
            </a:pPr>
            <a:r>
              <a:rPr lang="en-US" dirty="0"/>
              <a:t>By your final lesson make sure that you have:</a:t>
            </a:r>
            <a:endParaRPr dirty="0"/>
          </a:p>
          <a:p>
            <a:pPr marL="0" lvl="0" indent="0" algn="l" rtl="0">
              <a:spcBef>
                <a:spcPts val="0"/>
              </a:spcBef>
              <a:spcAft>
                <a:spcPts val="0"/>
              </a:spcAft>
              <a:buNone/>
            </a:pPr>
            <a:endParaRPr b="1" dirty="0"/>
          </a:p>
          <a:p>
            <a:pPr marL="457200" lvl="0" indent="-361950" algn="l" rtl="0">
              <a:spcBef>
                <a:spcPts val="0"/>
              </a:spcBef>
              <a:spcAft>
                <a:spcPts val="0"/>
              </a:spcAft>
              <a:buSzPts val="2100"/>
              <a:buChar char="●"/>
            </a:pPr>
            <a:r>
              <a:rPr lang="en-US" dirty="0"/>
              <a:t>Completed the Research page</a:t>
            </a:r>
            <a:endParaRPr dirty="0"/>
          </a:p>
          <a:p>
            <a:pPr marL="457200" lvl="0" indent="-361950" algn="l" rtl="0">
              <a:spcBef>
                <a:spcPts val="0"/>
              </a:spcBef>
              <a:spcAft>
                <a:spcPts val="0"/>
              </a:spcAft>
              <a:buSzPts val="2100"/>
              <a:buChar char="●"/>
            </a:pPr>
            <a:r>
              <a:rPr lang="en-US" dirty="0"/>
              <a:t>Completed the Sketching page</a:t>
            </a:r>
            <a:endParaRPr dirty="0"/>
          </a:p>
          <a:p>
            <a:pPr marL="457200" lvl="0" indent="-361950" algn="l" rtl="0">
              <a:spcBef>
                <a:spcPts val="0"/>
              </a:spcBef>
              <a:spcAft>
                <a:spcPts val="0"/>
              </a:spcAft>
              <a:buSzPts val="2100"/>
              <a:buChar char="●"/>
            </a:pPr>
            <a:r>
              <a:rPr lang="en-US" dirty="0"/>
              <a:t>Completed the Final photo page</a:t>
            </a:r>
            <a:endParaRPr dirty="0"/>
          </a:p>
          <a:p>
            <a:pPr marL="457200" lvl="0" indent="0" algn="l" rtl="0">
              <a:spcBef>
                <a:spcPts val="0"/>
              </a:spcBef>
              <a:spcAft>
                <a:spcPts val="0"/>
              </a:spcAft>
              <a:buNone/>
            </a:pPr>
            <a:endParaRPr dirty="0"/>
          </a:p>
          <a:p>
            <a:pPr marL="457200" lvl="0" indent="-361950" algn="l" rtl="0">
              <a:spcBef>
                <a:spcPts val="0"/>
              </a:spcBef>
              <a:spcAft>
                <a:spcPts val="0"/>
              </a:spcAft>
              <a:buSzPts val="2100"/>
              <a:buChar char="●"/>
            </a:pPr>
            <a:r>
              <a:rPr lang="en-US" dirty="0"/>
              <a:t>Given your own feedback</a:t>
            </a:r>
            <a:endParaRPr dirty="0"/>
          </a:p>
          <a:p>
            <a:pPr marL="0" lvl="0" indent="0" algn="l" rtl="0">
              <a:spcBef>
                <a:spcPts val="0"/>
              </a:spcBef>
              <a:spcAft>
                <a:spcPts val="0"/>
              </a:spcAft>
              <a:buNone/>
            </a:pPr>
            <a:endParaRPr dirty="0"/>
          </a:p>
        </p:txBody>
      </p:sp>
      <p:pic>
        <p:nvPicPr>
          <p:cNvPr id="168" name="Google Shape;168;p26"/>
          <p:cNvPicPr preferRelativeResize="0"/>
          <p:nvPr/>
        </p:nvPicPr>
        <p:blipFill rotWithShape="1">
          <a:blip r:embed="rId3">
            <a:alphaModFix/>
          </a:blip>
          <a:srcRect l="4253" r="6003" b="10738"/>
          <a:stretch/>
        </p:blipFill>
        <p:spPr>
          <a:xfrm>
            <a:off x="6034100" y="4688258"/>
            <a:ext cx="590550" cy="609775"/>
          </a:xfrm>
          <a:prstGeom prst="rect">
            <a:avLst/>
          </a:prstGeom>
          <a:noFill/>
          <a:ln>
            <a:noFill/>
          </a:ln>
        </p:spPr>
      </p:pic>
      <p:pic>
        <p:nvPicPr>
          <p:cNvPr id="169" name="Google Shape;169;p26"/>
          <p:cNvPicPr preferRelativeResize="0"/>
          <p:nvPr/>
        </p:nvPicPr>
        <p:blipFill>
          <a:blip r:embed="rId3">
            <a:alphaModFix/>
          </a:blip>
          <a:stretch>
            <a:fillRect/>
          </a:stretch>
        </p:blipFill>
        <p:spPr>
          <a:xfrm>
            <a:off x="6100796" y="3792309"/>
            <a:ext cx="468715" cy="487769"/>
          </a:xfrm>
          <a:prstGeom prst="rect">
            <a:avLst/>
          </a:prstGeom>
          <a:noFill/>
          <a:ln>
            <a:noFill/>
          </a:ln>
        </p:spPr>
      </p:pic>
      <p:pic>
        <p:nvPicPr>
          <p:cNvPr id="170" name="Google Shape;170;p26"/>
          <p:cNvPicPr preferRelativeResize="0"/>
          <p:nvPr/>
        </p:nvPicPr>
        <p:blipFill>
          <a:blip r:embed="rId3">
            <a:alphaModFix/>
          </a:blip>
          <a:stretch>
            <a:fillRect/>
          </a:stretch>
        </p:blipFill>
        <p:spPr>
          <a:xfrm>
            <a:off x="6100789" y="3278647"/>
            <a:ext cx="468715" cy="487769"/>
          </a:xfrm>
          <a:prstGeom prst="rect">
            <a:avLst/>
          </a:prstGeom>
          <a:noFill/>
          <a:ln>
            <a:noFill/>
          </a:ln>
        </p:spPr>
      </p:pic>
      <p:pic>
        <p:nvPicPr>
          <p:cNvPr id="171" name="Google Shape;171;p26"/>
          <p:cNvPicPr preferRelativeResize="0"/>
          <p:nvPr/>
        </p:nvPicPr>
        <p:blipFill>
          <a:blip r:embed="rId3">
            <a:alphaModFix/>
          </a:blip>
          <a:stretch>
            <a:fillRect/>
          </a:stretch>
        </p:blipFill>
        <p:spPr>
          <a:xfrm>
            <a:off x="6100794" y="2764985"/>
            <a:ext cx="468715" cy="4877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38338" y="0"/>
            <a:ext cx="85440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Design Brief</a:t>
            </a:r>
            <a:endParaRPr/>
          </a:p>
        </p:txBody>
      </p:sp>
      <p:sp>
        <p:nvSpPr>
          <p:cNvPr id="109" name="Google Shape;109;p17"/>
          <p:cNvSpPr txBox="1">
            <a:spLocks noGrp="1"/>
          </p:cNvSpPr>
          <p:nvPr>
            <p:ph type="body" idx="1"/>
          </p:nvPr>
        </p:nvSpPr>
        <p:spPr>
          <a:xfrm>
            <a:off x="338350" y="1135925"/>
            <a:ext cx="9239400" cy="4980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500" dirty="0"/>
              <a:t>As a society we throw away huge amounts of packaging.  Lots of retailers are working towards reducing the amount of materials they use in product packaging.  As consumers and designers we need to help reduce the waste by recycling and/or upcycling where we can.</a:t>
            </a:r>
            <a:endParaRPr sz="2500" dirty="0"/>
          </a:p>
          <a:p>
            <a:pPr marL="0" lvl="0" indent="0" algn="l" rtl="0">
              <a:lnSpc>
                <a:spcPct val="100000"/>
              </a:lnSpc>
              <a:spcBef>
                <a:spcPts val="0"/>
              </a:spcBef>
              <a:spcAft>
                <a:spcPts val="0"/>
              </a:spcAft>
              <a:buNone/>
            </a:pPr>
            <a:endParaRPr sz="2500" dirty="0"/>
          </a:p>
          <a:p>
            <a:pPr marL="0" lvl="0" indent="0" algn="l" rtl="0">
              <a:lnSpc>
                <a:spcPct val="100000"/>
              </a:lnSpc>
              <a:spcBef>
                <a:spcPts val="0"/>
              </a:spcBef>
              <a:spcAft>
                <a:spcPts val="0"/>
              </a:spcAft>
              <a:buNone/>
            </a:pPr>
            <a:r>
              <a:rPr lang="en-US" sz="2500" dirty="0"/>
              <a:t>Your task is to design and make a child’s toy from household cardboard waste.  You should include some form of </a:t>
            </a:r>
            <a:r>
              <a:rPr lang="en-US" sz="2500" b="1" dirty="0"/>
              <a:t>movement</a:t>
            </a:r>
            <a:r>
              <a:rPr lang="en-US" sz="2500" dirty="0"/>
              <a:t> or </a:t>
            </a:r>
            <a:r>
              <a:rPr lang="en-US" sz="2500" b="1" dirty="0"/>
              <a:t>mechanism</a:t>
            </a:r>
            <a:r>
              <a:rPr lang="en-US" sz="2500" dirty="0"/>
              <a:t> in your toy.</a:t>
            </a:r>
            <a:endParaRPr sz="2500" dirty="0"/>
          </a:p>
          <a:p>
            <a:pPr marL="0" lvl="0" indent="0" algn="l" rtl="0">
              <a:lnSpc>
                <a:spcPct val="100000"/>
              </a:lnSpc>
              <a:spcBef>
                <a:spcPts val="0"/>
              </a:spcBef>
              <a:spcAft>
                <a:spcPts val="0"/>
              </a:spcAft>
              <a:buNone/>
            </a:pPr>
            <a:endParaRPr sz="2500" dirty="0"/>
          </a:p>
          <a:p>
            <a:pPr marL="0" lvl="0" indent="0" algn="l" rtl="0">
              <a:spcBef>
                <a:spcPts val="1000"/>
              </a:spcBef>
              <a:spcAft>
                <a:spcPts val="0"/>
              </a:spcAft>
              <a:buNone/>
            </a:pPr>
            <a:r>
              <a:rPr lang="en-US" sz="2500" dirty="0"/>
              <a:t>It should be designed for an </a:t>
            </a:r>
            <a:r>
              <a:rPr lang="en-US" sz="2500" b="1" dirty="0"/>
              <a:t>appropriate age bracket</a:t>
            </a:r>
            <a:r>
              <a:rPr lang="en-US" sz="2500" dirty="0"/>
              <a:t>, </a:t>
            </a:r>
            <a:r>
              <a:rPr lang="en-US" sz="2500" dirty="0" err="1"/>
              <a:t>e.g</a:t>
            </a:r>
            <a:r>
              <a:rPr lang="en-US" sz="2500" dirty="0"/>
              <a:t> 2-5 years, 6-8 years or 9-11 years.</a:t>
            </a:r>
            <a:endParaRPr sz="2500" dirty="0"/>
          </a:p>
          <a:p>
            <a:pPr marL="0" lvl="0" indent="0" algn="l" rtl="0">
              <a:lnSpc>
                <a:spcPct val="100000"/>
              </a:lnSpc>
              <a:spcBef>
                <a:spcPts val="0"/>
              </a:spcBef>
              <a:spcAft>
                <a:spcPts val="0"/>
              </a:spcAft>
              <a:buNone/>
            </a:pPr>
            <a:endParaRPr sz="2500" dirty="0"/>
          </a:p>
          <a:p>
            <a:pPr marL="0" lvl="0" indent="0" algn="l" rtl="0">
              <a:spcBef>
                <a:spcPts val="1000"/>
              </a:spcBef>
              <a:spcAft>
                <a:spcPts val="0"/>
              </a:spcAft>
              <a:buNone/>
            </a:pPr>
            <a:endParaRPr sz="2500" dirty="0"/>
          </a:p>
          <a:p>
            <a:pPr marL="0" lvl="0" indent="0" algn="l" rtl="0">
              <a:spcBef>
                <a:spcPts val="1000"/>
              </a:spcBef>
              <a:spcAft>
                <a:spcPts val="0"/>
              </a:spcAft>
              <a:buNone/>
            </a:pPr>
            <a:endParaRPr sz="2500" dirty="0"/>
          </a:p>
        </p:txBody>
      </p:sp>
      <p:pic>
        <p:nvPicPr>
          <p:cNvPr id="110" name="Google Shape;110;p17"/>
          <p:cNvPicPr preferRelativeResize="0"/>
          <p:nvPr/>
        </p:nvPicPr>
        <p:blipFill>
          <a:blip r:embed="rId3">
            <a:alphaModFix/>
          </a:blip>
          <a:stretch>
            <a:fillRect/>
          </a:stretch>
        </p:blipFill>
        <p:spPr>
          <a:xfrm>
            <a:off x="808725" y="4512025"/>
            <a:ext cx="1637700" cy="2223300"/>
          </a:xfrm>
          <a:prstGeom prst="roundRect">
            <a:avLst>
              <a:gd name="adj" fmla="val 16667"/>
            </a:avLst>
          </a:prstGeom>
          <a:noFill/>
          <a:ln>
            <a:noFill/>
          </a:ln>
        </p:spPr>
      </p:pic>
      <p:pic>
        <p:nvPicPr>
          <p:cNvPr id="111" name="Google Shape;111;p17"/>
          <p:cNvPicPr preferRelativeResize="0"/>
          <p:nvPr/>
        </p:nvPicPr>
        <p:blipFill>
          <a:blip r:embed="rId4">
            <a:alphaModFix/>
          </a:blip>
          <a:stretch>
            <a:fillRect/>
          </a:stretch>
        </p:blipFill>
        <p:spPr>
          <a:xfrm>
            <a:off x="3362949" y="4556586"/>
            <a:ext cx="2494800" cy="2134200"/>
          </a:xfrm>
          <a:prstGeom prst="roundRect">
            <a:avLst>
              <a:gd name="adj" fmla="val 16667"/>
            </a:avLst>
          </a:prstGeom>
          <a:noFill/>
          <a:ln>
            <a:noFill/>
          </a:ln>
        </p:spPr>
      </p:pic>
      <p:pic>
        <p:nvPicPr>
          <p:cNvPr id="112" name="Google Shape;112;p17"/>
          <p:cNvPicPr preferRelativeResize="0"/>
          <p:nvPr/>
        </p:nvPicPr>
        <p:blipFill>
          <a:blip r:embed="rId5">
            <a:alphaModFix/>
          </a:blip>
          <a:stretch>
            <a:fillRect/>
          </a:stretch>
        </p:blipFill>
        <p:spPr>
          <a:xfrm>
            <a:off x="6774275" y="4512025"/>
            <a:ext cx="2971200" cy="2223300"/>
          </a:xfrm>
          <a:prstGeom prst="roundRect">
            <a:avLst>
              <a:gd name="adj" fmla="val 16667"/>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338338" y="0"/>
            <a:ext cx="85440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Equipment/Materials do you need?</a:t>
            </a:r>
            <a:endParaRPr/>
          </a:p>
        </p:txBody>
      </p:sp>
      <p:sp>
        <p:nvSpPr>
          <p:cNvPr id="118" name="Google Shape;118;p18"/>
          <p:cNvSpPr txBox="1">
            <a:spLocks noGrp="1"/>
          </p:cNvSpPr>
          <p:nvPr>
            <p:ph type="body" idx="1"/>
          </p:nvPr>
        </p:nvSpPr>
        <p:spPr>
          <a:xfrm>
            <a:off x="338350" y="1135925"/>
            <a:ext cx="9239400" cy="4980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You will need to find the following pieces of equipment/materials:</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thin card, old cereal boxes are ideal.  used toilet roll tubes could be a good idea.  You could use thicker corrugated card, but this is harder to cut.</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Something to join your pieces of card together - perhaps sticky tape or masking tape?  If you don’t have these at home you could design your toy with joining slots.</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scissors - be careful!</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US"/>
              <a:t>pencils and other usual drawing implements.</a:t>
            </a:r>
            <a:endParaRPr/>
          </a:p>
          <a:p>
            <a:pPr marL="0" lvl="0" indent="0" algn="l" rtl="0">
              <a:lnSpc>
                <a:spcPct val="100000"/>
              </a:lnSpc>
              <a:spcBef>
                <a:spcPts val="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119" name="Google Shape;119;p18"/>
          <p:cNvPicPr preferRelativeResize="0"/>
          <p:nvPr/>
        </p:nvPicPr>
        <p:blipFill>
          <a:blip r:embed="rId3">
            <a:alphaModFix/>
          </a:blip>
          <a:stretch>
            <a:fillRect/>
          </a:stretch>
        </p:blipFill>
        <p:spPr>
          <a:xfrm>
            <a:off x="6301625" y="4548675"/>
            <a:ext cx="3389700" cy="2181000"/>
          </a:xfrm>
          <a:prstGeom prst="roundRect">
            <a:avLst>
              <a:gd name="adj" fmla="val 16667"/>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38338" y="0"/>
            <a:ext cx="85440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Time scale</a:t>
            </a:r>
            <a:endParaRPr/>
          </a:p>
        </p:txBody>
      </p:sp>
      <p:sp>
        <p:nvSpPr>
          <p:cNvPr id="125" name="Google Shape;125;p19"/>
          <p:cNvSpPr txBox="1">
            <a:spLocks noGrp="1"/>
          </p:cNvSpPr>
          <p:nvPr>
            <p:ph type="body" idx="1"/>
          </p:nvPr>
        </p:nvSpPr>
        <p:spPr>
          <a:xfrm>
            <a:off x="338350" y="1135925"/>
            <a:ext cx="9239400" cy="498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You have until the final lesson of the term to submit photos of your final outcome.</a:t>
            </a:r>
            <a:endParaRPr/>
          </a:p>
          <a:p>
            <a:pPr marL="0" lvl="0" indent="0" algn="l" rtl="0">
              <a:spcBef>
                <a:spcPts val="1000"/>
              </a:spcBef>
              <a:spcAft>
                <a:spcPts val="0"/>
              </a:spcAft>
              <a:buNone/>
            </a:pPr>
            <a:endParaRPr/>
          </a:p>
          <a:p>
            <a:pPr marL="0" lvl="0" indent="0" algn="l" rtl="0">
              <a:spcBef>
                <a:spcPts val="1000"/>
              </a:spcBef>
              <a:spcAft>
                <a:spcPts val="0"/>
              </a:spcAft>
              <a:buNone/>
            </a:pPr>
            <a:r>
              <a:rPr lang="en-US"/>
              <a:t>This will be the work of the next 3 to 5 lessons depending on your timetable.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You should aim to spend no longer than 5 hours on this design challenge.</a:t>
            </a:r>
            <a:endParaRPr/>
          </a:p>
        </p:txBody>
      </p:sp>
      <p:pic>
        <p:nvPicPr>
          <p:cNvPr id="126" name="Google Shape;126;p19"/>
          <p:cNvPicPr preferRelativeResize="0"/>
          <p:nvPr/>
        </p:nvPicPr>
        <p:blipFill rotWithShape="1">
          <a:blip r:embed="rId3">
            <a:alphaModFix/>
          </a:blip>
          <a:srcRect l="27046" t="22890" r="27050" b="20519"/>
          <a:stretch/>
        </p:blipFill>
        <p:spPr>
          <a:xfrm>
            <a:off x="7520050" y="4000475"/>
            <a:ext cx="2203800" cy="2716800"/>
          </a:xfrm>
          <a:prstGeom prst="roundRect">
            <a:avLst>
              <a:gd name="adj" fmla="val 16667"/>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38338" y="0"/>
            <a:ext cx="85440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How will you be successful?</a:t>
            </a:r>
            <a:endParaRPr/>
          </a:p>
        </p:txBody>
      </p:sp>
      <p:sp>
        <p:nvSpPr>
          <p:cNvPr id="132" name="Google Shape;132;p20"/>
          <p:cNvSpPr txBox="1">
            <a:spLocks noGrp="1"/>
          </p:cNvSpPr>
          <p:nvPr>
            <p:ph type="body" idx="1"/>
          </p:nvPr>
        </p:nvSpPr>
        <p:spPr>
          <a:xfrm>
            <a:off x="338350" y="1135925"/>
            <a:ext cx="9239400" cy="4980300"/>
          </a:xfrm>
          <a:prstGeom prst="rect">
            <a:avLst/>
          </a:prstGeom>
        </p:spPr>
        <p:txBody>
          <a:bodyPr spcFirstLastPara="1" wrap="square" lIns="91425" tIns="45700" rIns="91425" bIns="45700" anchor="t" anchorCtr="0">
            <a:noAutofit/>
          </a:bodyPr>
          <a:lstStyle/>
          <a:p>
            <a:pPr marL="457200" lvl="0" indent="-387350" algn="l" rtl="0">
              <a:spcBef>
                <a:spcPts val="1000"/>
              </a:spcBef>
              <a:spcAft>
                <a:spcPts val="0"/>
              </a:spcAft>
              <a:buSzPts val="2500"/>
              <a:buChar char="•"/>
            </a:pPr>
            <a:r>
              <a:rPr lang="en-US" sz="2500"/>
              <a:t>Your toy should be functional and have a good quality finish.  You can do this by planning, measuring, cutting accurately and careful consideration over how you will join your parts.  Try to cut your tape rather than tearing it and don’t use more tape than is necessary.</a:t>
            </a:r>
            <a:endParaRPr sz="2500"/>
          </a:p>
          <a:p>
            <a:pPr marL="457200" lvl="0" indent="0" algn="l" rtl="0">
              <a:spcBef>
                <a:spcPts val="1000"/>
              </a:spcBef>
              <a:spcAft>
                <a:spcPts val="0"/>
              </a:spcAft>
              <a:buNone/>
            </a:pPr>
            <a:endParaRPr sz="2500"/>
          </a:p>
          <a:p>
            <a:pPr marL="457200" lvl="0" indent="-387350" algn="l" rtl="0">
              <a:spcBef>
                <a:spcPts val="1000"/>
              </a:spcBef>
              <a:spcAft>
                <a:spcPts val="0"/>
              </a:spcAft>
              <a:buSzPts val="2500"/>
              <a:buChar char="•"/>
            </a:pPr>
            <a:r>
              <a:rPr lang="en-US" sz="2500"/>
              <a:t>Your toy should encourage imagination or be educational.  A good research page is </a:t>
            </a:r>
            <a:r>
              <a:rPr lang="en-US" sz="2500" u="sng">
                <a:solidFill>
                  <a:schemeClr val="hlink"/>
                </a:solidFill>
                <a:hlinkClick r:id="rId3"/>
              </a:rPr>
              <a:t>here</a:t>
            </a:r>
            <a:endParaRPr sz="2500"/>
          </a:p>
          <a:p>
            <a:pPr marL="0" lvl="0" indent="0" algn="l" rtl="0">
              <a:spcBef>
                <a:spcPts val="1000"/>
              </a:spcBef>
              <a:spcAft>
                <a:spcPts val="0"/>
              </a:spcAft>
              <a:buNone/>
            </a:pPr>
            <a:endParaRPr sz="2500"/>
          </a:p>
          <a:p>
            <a:pPr marL="457200" lvl="0" indent="-387350" algn="l" rtl="0">
              <a:spcBef>
                <a:spcPts val="1000"/>
              </a:spcBef>
              <a:spcAft>
                <a:spcPts val="0"/>
              </a:spcAft>
              <a:buSzPts val="2500"/>
              <a:buChar char="•"/>
            </a:pPr>
            <a:r>
              <a:rPr lang="en-US" sz="2500"/>
              <a:t>you should think about your chosen target age range and list the things you think they would like in a new toy. </a:t>
            </a:r>
            <a:endParaRPr sz="2500"/>
          </a:p>
          <a:p>
            <a:pPr marL="457200" lvl="0" indent="0" algn="l" rtl="0">
              <a:spcBef>
                <a:spcPts val="1000"/>
              </a:spcBef>
              <a:spcAft>
                <a:spcPts val="0"/>
              </a:spcAft>
              <a:buNone/>
            </a:pPr>
            <a:endParaRPr sz="2500"/>
          </a:p>
          <a:p>
            <a:pPr marL="457200" lvl="0" indent="-387350" algn="l" rtl="0">
              <a:spcBef>
                <a:spcPts val="1000"/>
              </a:spcBef>
              <a:spcAft>
                <a:spcPts val="0"/>
              </a:spcAft>
              <a:buSzPts val="2500"/>
              <a:buChar char="•"/>
            </a:pPr>
            <a:r>
              <a:rPr lang="en-US" sz="2500"/>
              <a:t>You should sketch a range of ideas before you decide on an idea</a:t>
            </a:r>
            <a:br>
              <a:rPr lang="en-US" sz="2500"/>
            </a:br>
            <a:r>
              <a:rPr lang="en-US" sz="2500"/>
              <a:t>and then create your toy.</a:t>
            </a:r>
            <a:endParaRPr sz="2500"/>
          </a:p>
        </p:txBody>
      </p:sp>
      <p:pic>
        <p:nvPicPr>
          <p:cNvPr id="133" name="Google Shape;133;p20"/>
          <p:cNvPicPr preferRelativeResize="0"/>
          <p:nvPr/>
        </p:nvPicPr>
        <p:blipFill>
          <a:blip r:embed="rId4">
            <a:alphaModFix/>
          </a:blip>
          <a:stretch>
            <a:fillRect/>
          </a:stretch>
        </p:blipFill>
        <p:spPr>
          <a:xfrm>
            <a:off x="7382100" y="4362050"/>
            <a:ext cx="2391600" cy="2391600"/>
          </a:xfrm>
          <a:prstGeom prst="roundRect">
            <a:avLst>
              <a:gd name="adj" fmla="val 9103"/>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338338" y="0"/>
            <a:ext cx="85440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Outcomes</a:t>
            </a:r>
            <a:endParaRPr/>
          </a:p>
        </p:txBody>
      </p:sp>
      <p:sp>
        <p:nvSpPr>
          <p:cNvPr id="139" name="Google Shape;139;p21"/>
          <p:cNvSpPr txBox="1">
            <a:spLocks noGrp="1"/>
          </p:cNvSpPr>
          <p:nvPr>
            <p:ph type="body" idx="1"/>
          </p:nvPr>
        </p:nvSpPr>
        <p:spPr>
          <a:xfrm>
            <a:off x="338350" y="1135925"/>
            <a:ext cx="9239400" cy="498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You should present your ideas in the blank pages in this presentation.  You will need to include, as a minimum:</a:t>
            </a:r>
            <a:endParaRPr dirty="0"/>
          </a:p>
          <a:p>
            <a:pPr marL="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A page of inspiration or research, including some on movement or mechanisms</a:t>
            </a:r>
            <a:endParaRPr dirty="0"/>
          </a:p>
          <a:p>
            <a:pPr marL="457200" lvl="0" indent="-342900" algn="l" rtl="0">
              <a:spcBef>
                <a:spcPts val="0"/>
              </a:spcBef>
              <a:spcAft>
                <a:spcPts val="0"/>
              </a:spcAft>
              <a:buSzPts val="1800"/>
              <a:buChar char="•"/>
            </a:pPr>
            <a:r>
              <a:rPr lang="en-US" dirty="0"/>
              <a:t>A range of pencil sketches scanned or photographed</a:t>
            </a:r>
            <a:endParaRPr dirty="0"/>
          </a:p>
          <a:p>
            <a:pPr marL="457200" lvl="0" indent="-342900" algn="l" rtl="0">
              <a:spcBef>
                <a:spcPts val="0"/>
              </a:spcBef>
              <a:spcAft>
                <a:spcPts val="0"/>
              </a:spcAft>
              <a:buSzPts val="1800"/>
              <a:buChar char="•"/>
            </a:pPr>
            <a:r>
              <a:rPr lang="en-US" dirty="0"/>
              <a:t>a finished product photographed</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Bonus points</a:t>
            </a:r>
            <a:endParaRPr dirty="0"/>
          </a:p>
          <a:p>
            <a:pPr marL="457200" lvl="0" indent="-342900" algn="l" rtl="0">
              <a:spcBef>
                <a:spcPts val="1000"/>
              </a:spcBef>
              <a:spcAft>
                <a:spcPts val="0"/>
              </a:spcAft>
              <a:buSzPts val="1800"/>
              <a:buChar char="•"/>
            </a:pPr>
            <a:r>
              <a:rPr lang="en-US" dirty="0"/>
              <a:t>A Fusion 360 or </a:t>
            </a:r>
            <a:r>
              <a:rPr lang="en-US" dirty="0" err="1"/>
              <a:t>TinkerCAD</a:t>
            </a:r>
            <a:r>
              <a:rPr lang="en-US" dirty="0"/>
              <a:t> model and drawing of your finished product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body" idx="1"/>
          </p:nvPr>
        </p:nvSpPr>
        <p:spPr>
          <a:xfrm>
            <a:off x="289525" y="224725"/>
            <a:ext cx="9352200" cy="6401400"/>
          </a:xfrm>
          <a:prstGeom prst="rect">
            <a:avLst/>
          </a:prstGeom>
          <a:ln w="9525" cap="flat" cmpd="sng">
            <a:solidFill>
              <a:srgbClr val="000000"/>
            </a:solidFill>
            <a:prstDash val="solid"/>
            <a:round/>
            <a:headEnd type="none" w="sm" len="sm"/>
            <a:tailEnd type="none" w="sm" len="sm"/>
          </a:ln>
        </p:spPr>
        <p:txBody>
          <a:bodyPr spcFirstLastPara="1" wrap="square" lIns="106650" tIns="106650" rIns="106650" bIns="106650" anchor="t" anchorCtr="0">
            <a:noAutofit/>
          </a:bodyPr>
          <a:lstStyle/>
          <a:p>
            <a:pPr marL="0" lvl="0" indent="0" algn="l" rtl="0">
              <a:spcBef>
                <a:spcPts val="0"/>
              </a:spcBef>
              <a:spcAft>
                <a:spcPts val="0"/>
              </a:spcAft>
              <a:buNone/>
            </a:pPr>
            <a:r>
              <a:rPr lang="en-US" sz="2500" b="1">
                <a:solidFill>
                  <a:schemeClr val="accent1"/>
                </a:solidFill>
              </a:rPr>
              <a:t>What research have you carried out?</a:t>
            </a:r>
            <a:endParaRPr sz="2500" b="1">
              <a:solidFill>
                <a:schemeClr val="accent1"/>
              </a:solidFill>
            </a:endParaRPr>
          </a:p>
          <a:p>
            <a:pPr marL="0" lvl="0" indent="0" algn="l" rtl="0">
              <a:spcBef>
                <a:spcPts val="0"/>
              </a:spcBef>
              <a:spcAft>
                <a:spcPts val="0"/>
              </a:spcAft>
              <a:buNone/>
            </a:pPr>
            <a:endParaRPr sz="1400" b="1">
              <a:solidFill>
                <a:srgbClr val="93C47D"/>
              </a:solidFill>
            </a:endParaRPr>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Clr>
                <a:schemeClr val="dk1"/>
              </a:buClr>
              <a:buSzPts val="1100"/>
              <a:buFont typeface="Arial"/>
              <a:buNone/>
            </a:pPr>
            <a:endParaRPr sz="14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body" idx="1"/>
          </p:nvPr>
        </p:nvSpPr>
        <p:spPr>
          <a:xfrm>
            <a:off x="289525" y="224725"/>
            <a:ext cx="9352200" cy="6401400"/>
          </a:xfrm>
          <a:prstGeom prst="rect">
            <a:avLst/>
          </a:prstGeom>
          <a:ln w="9525" cap="flat" cmpd="sng">
            <a:solidFill>
              <a:srgbClr val="000000"/>
            </a:solidFill>
            <a:prstDash val="solid"/>
            <a:round/>
            <a:headEnd type="none" w="sm" len="sm"/>
            <a:tailEnd type="none" w="sm" len="sm"/>
          </a:ln>
        </p:spPr>
        <p:txBody>
          <a:bodyPr spcFirstLastPara="1" wrap="square" lIns="106650" tIns="106650" rIns="106650" bIns="106650" anchor="t" anchorCtr="0">
            <a:noAutofit/>
          </a:bodyPr>
          <a:lstStyle/>
          <a:p>
            <a:pPr marL="0" lvl="0" indent="0" algn="l" rtl="0">
              <a:spcBef>
                <a:spcPts val="0"/>
              </a:spcBef>
              <a:spcAft>
                <a:spcPts val="0"/>
              </a:spcAft>
              <a:buNone/>
            </a:pPr>
            <a:r>
              <a:rPr lang="en-US" sz="2500" b="1">
                <a:solidFill>
                  <a:schemeClr val="accent1"/>
                </a:solidFill>
              </a:rPr>
              <a:t>Upload a picture or scan of your sketches:</a:t>
            </a:r>
            <a:endParaRPr sz="2500" b="1">
              <a:solidFill>
                <a:schemeClr val="accent1"/>
              </a:solidFill>
            </a:endParaRPr>
          </a:p>
          <a:p>
            <a:pPr marL="0" lvl="0" indent="0" algn="l" rtl="0">
              <a:spcBef>
                <a:spcPts val="0"/>
              </a:spcBef>
              <a:spcAft>
                <a:spcPts val="0"/>
              </a:spcAft>
              <a:buNone/>
            </a:pPr>
            <a:endParaRPr sz="1400" b="1">
              <a:solidFill>
                <a:srgbClr val="93C47D"/>
              </a:solidFill>
            </a:endParaRPr>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Clr>
                <a:schemeClr val="dk1"/>
              </a:buClr>
              <a:buSzPts val="1100"/>
              <a:buFont typeface="Arial"/>
              <a:buNone/>
            </a:pPr>
            <a:endParaRPr sz="1400">
              <a:solidFill>
                <a:srgbClr val="FF0000"/>
              </a:solidFill>
            </a:endParaRPr>
          </a:p>
        </p:txBody>
      </p:sp>
      <p:sp>
        <p:nvSpPr>
          <p:cNvPr id="150" name="Google Shape;150;p23"/>
          <p:cNvSpPr txBox="1"/>
          <p:nvPr/>
        </p:nvSpPr>
        <p:spPr>
          <a:xfrm>
            <a:off x="4906525" y="3335700"/>
            <a:ext cx="4735200" cy="3290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u="sng">
                <a:solidFill>
                  <a:schemeClr val="accent1"/>
                </a:solidFill>
                <a:latin typeface="Amatic SC"/>
                <a:ea typeface="Amatic SC"/>
                <a:cs typeface="Amatic SC"/>
                <a:sym typeface="Amatic SC"/>
              </a:rPr>
              <a:t>Personal feedback</a:t>
            </a:r>
            <a:endParaRPr sz="2000" u="sng">
              <a:solidFill>
                <a:schemeClr val="accent1"/>
              </a:solidFill>
              <a:latin typeface="Amatic SC"/>
              <a:ea typeface="Amatic SC"/>
              <a:cs typeface="Amatic SC"/>
              <a:sym typeface="Amatic SC"/>
            </a:endParaRPr>
          </a:p>
          <a:p>
            <a:pPr marL="0" lvl="0" indent="0" algn="l" rtl="0">
              <a:spcBef>
                <a:spcPts val="0"/>
              </a:spcBef>
              <a:spcAft>
                <a:spcPts val="0"/>
              </a:spcAft>
              <a:buNone/>
            </a:pPr>
            <a:r>
              <a:rPr lang="en-US" sz="2000">
                <a:solidFill>
                  <a:schemeClr val="dk1"/>
                </a:solidFill>
                <a:latin typeface="Amatic SC"/>
                <a:ea typeface="Amatic SC"/>
                <a:cs typeface="Amatic SC"/>
                <a:sym typeface="Amatic SC"/>
              </a:rPr>
              <a:t>What went well your design? </a:t>
            </a:r>
            <a:endParaRPr sz="2000">
              <a:solidFill>
                <a:schemeClr val="dk1"/>
              </a:solidFill>
              <a:latin typeface="Amatic SC"/>
              <a:ea typeface="Amatic SC"/>
              <a:cs typeface="Amatic SC"/>
              <a:sym typeface="Amatic SC"/>
            </a:endParaRPr>
          </a:p>
          <a:p>
            <a:pPr marL="0" lvl="0" indent="0" algn="l" rtl="0">
              <a:spcBef>
                <a:spcPts val="0"/>
              </a:spcBef>
              <a:spcAft>
                <a:spcPts val="0"/>
              </a:spcAft>
              <a:buNone/>
            </a:pPr>
            <a:endParaRPr sz="2000">
              <a:solidFill>
                <a:schemeClr val="accent1"/>
              </a:solidFill>
              <a:latin typeface="Amatic SC"/>
              <a:ea typeface="Amatic SC"/>
              <a:cs typeface="Amatic SC"/>
              <a:sym typeface="Amatic SC"/>
            </a:endParaRPr>
          </a:p>
          <a:p>
            <a:pPr marL="0" lvl="0" indent="0" algn="l" rtl="0">
              <a:spcBef>
                <a:spcPts val="0"/>
              </a:spcBef>
              <a:spcAft>
                <a:spcPts val="0"/>
              </a:spcAft>
              <a:buNone/>
            </a:pPr>
            <a:endParaRPr sz="2000">
              <a:solidFill>
                <a:schemeClr val="dk1"/>
              </a:solidFill>
              <a:latin typeface="Amatic SC"/>
              <a:ea typeface="Amatic SC"/>
              <a:cs typeface="Amatic SC"/>
              <a:sym typeface="Amatic SC"/>
            </a:endParaRPr>
          </a:p>
          <a:p>
            <a:pPr marL="0" lvl="0" indent="0" algn="l" rtl="0">
              <a:spcBef>
                <a:spcPts val="0"/>
              </a:spcBef>
              <a:spcAft>
                <a:spcPts val="0"/>
              </a:spcAft>
              <a:buNone/>
            </a:pPr>
            <a:r>
              <a:rPr lang="en-US" sz="2000">
                <a:solidFill>
                  <a:schemeClr val="dk1"/>
                </a:solidFill>
                <a:latin typeface="Amatic SC"/>
                <a:ea typeface="Amatic SC"/>
                <a:cs typeface="Amatic SC"/>
                <a:sym typeface="Amatic SC"/>
              </a:rPr>
              <a:t>What can be improved?</a:t>
            </a:r>
            <a:endParaRPr sz="2000">
              <a:solidFill>
                <a:schemeClr val="dk1"/>
              </a:solidFill>
              <a:latin typeface="Amatic SC"/>
              <a:ea typeface="Amatic SC"/>
              <a:cs typeface="Amatic SC"/>
              <a:sym typeface="Amatic SC"/>
            </a:endParaRPr>
          </a:p>
          <a:p>
            <a:pPr marL="0" lvl="0" indent="0" algn="l" rtl="0">
              <a:spcBef>
                <a:spcPts val="0"/>
              </a:spcBef>
              <a:spcAft>
                <a:spcPts val="0"/>
              </a:spcAft>
              <a:buNone/>
            </a:pPr>
            <a:endParaRPr sz="2000">
              <a:solidFill>
                <a:schemeClr val="accent1"/>
              </a:solidFill>
              <a:latin typeface="Amatic SC"/>
              <a:ea typeface="Amatic SC"/>
              <a:cs typeface="Amatic SC"/>
              <a:sym typeface="Amatic SC"/>
            </a:endParaRPr>
          </a:p>
          <a:p>
            <a:pPr marL="0" lvl="0" indent="0" algn="l" rtl="0">
              <a:spcBef>
                <a:spcPts val="0"/>
              </a:spcBef>
              <a:spcAft>
                <a:spcPts val="0"/>
              </a:spcAft>
              <a:buNone/>
            </a:pPr>
            <a:endParaRPr sz="2000">
              <a:solidFill>
                <a:schemeClr val="dk1"/>
              </a:solidFill>
              <a:latin typeface="Amatic SC"/>
              <a:ea typeface="Amatic SC"/>
              <a:cs typeface="Amatic SC"/>
              <a:sym typeface="Amatic SC"/>
            </a:endParaRPr>
          </a:p>
          <a:p>
            <a:pPr marL="0" lvl="0" indent="0" algn="l" rtl="0">
              <a:spcBef>
                <a:spcPts val="0"/>
              </a:spcBef>
              <a:spcAft>
                <a:spcPts val="0"/>
              </a:spcAft>
              <a:buNone/>
            </a:pPr>
            <a:endParaRPr sz="2000">
              <a:solidFill>
                <a:schemeClr val="dk1"/>
              </a:solidFill>
              <a:latin typeface="Amatic SC"/>
              <a:ea typeface="Amatic SC"/>
              <a:cs typeface="Amatic SC"/>
              <a:sym typeface="Amatic SC"/>
            </a:endParaRPr>
          </a:p>
          <a:p>
            <a:pPr marL="0" lvl="0" indent="0" algn="l" rtl="0">
              <a:spcBef>
                <a:spcPts val="0"/>
              </a:spcBef>
              <a:spcAft>
                <a:spcPts val="0"/>
              </a:spcAft>
              <a:buNone/>
            </a:pPr>
            <a:endParaRPr sz="2000">
              <a:solidFill>
                <a:schemeClr val="accent1"/>
              </a:solidFill>
              <a:latin typeface="Amatic SC"/>
              <a:ea typeface="Amatic SC"/>
              <a:cs typeface="Amatic SC"/>
              <a:sym typeface="Amatic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body" idx="1"/>
          </p:nvPr>
        </p:nvSpPr>
        <p:spPr>
          <a:xfrm>
            <a:off x="289525" y="224725"/>
            <a:ext cx="9352200" cy="6401400"/>
          </a:xfrm>
          <a:prstGeom prst="rect">
            <a:avLst/>
          </a:prstGeom>
          <a:ln w="9525" cap="flat" cmpd="sng">
            <a:solidFill>
              <a:srgbClr val="000000"/>
            </a:solidFill>
            <a:prstDash val="solid"/>
            <a:round/>
            <a:headEnd type="none" w="sm" len="sm"/>
            <a:tailEnd type="none" w="sm" len="sm"/>
          </a:ln>
        </p:spPr>
        <p:txBody>
          <a:bodyPr spcFirstLastPara="1" wrap="square" lIns="106650" tIns="106650" rIns="106650" bIns="106650" anchor="t" anchorCtr="0">
            <a:noAutofit/>
          </a:bodyPr>
          <a:lstStyle/>
          <a:p>
            <a:pPr marL="0" lvl="0" indent="0" algn="l" rtl="0">
              <a:spcBef>
                <a:spcPts val="0"/>
              </a:spcBef>
              <a:spcAft>
                <a:spcPts val="0"/>
              </a:spcAft>
              <a:buNone/>
            </a:pPr>
            <a:r>
              <a:rPr lang="en-US" sz="2500" b="1">
                <a:solidFill>
                  <a:schemeClr val="accent1"/>
                </a:solidFill>
              </a:rPr>
              <a:t>Upload a picture of your finished product:</a:t>
            </a:r>
            <a:endParaRPr sz="2500" b="1">
              <a:solidFill>
                <a:schemeClr val="accent1"/>
              </a:solidFill>
            </a:endParaRPr>
          </a:p>
          <a:p>
            <a:pPr marL="0" lvl="0" indent="0" algn="l" rtl="0">
              <a:spcBef>
                <a:spcPts val="0"/>
              </a:spcBef>
              <a:spcAft>
                <a:spcPts val="0"/>
              </a:spcAft>
              <a:buNone/>
            </a:pPr>
            <a:endParaRPr sz="1400" b="1">
              <a:solidFill>
                <a:srgbClr val="93C47D"/>
              </a:solidFill>
            </a:endParaRPr>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Clr>
                <a:schemeClr val="dk1"/>
              </a:buClr>
              <a:buSzPts val="1100"/>
              <a:buFont typeface="Arial"/>
              <a:buNone/>
            </a:pPr>
            <a:endParaRPr sz="1400">
              <a:solidFill>
                <a:srgbClr val="FF0000"/>
              </a:solidFill>
            </a:endParaRPr>
          </a:p>
        </p:txBody>
      </p:sp>
      <p:sp>
        <p:nvSpPr>
          <p:cNvPr id="156" name="Google Shape;156;p24"/>
          <p:cNvSpPr txBox="1"/>
          <p:nvPr/>
        </p:nvSpPr>
        <p:spPr>
          <a:xfrm>
            <a:off x="4906525" y="3335700"/>
            <a:ext cx="4735200" cy="3290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u="sng">
                <a:solidFill>
                  <a:schemeClr val="accent1"/>
                </a:solidFill>
                <a:latin typeface="Amatic SC"/>
                <a:ea typeface="Amatic SC"/>
                <a:cs typeface="Amatic SC"/>
                <a:sym typeface="Amatic SC"/>
              </a:rPr>
              <a:t>Personal feedback</a:t>
            </a:r>
            <a:endParaRPr sz="2000" u="sng">
              <a:solidFill>
                <a:schemeClr val="accent1"/>
              </a:solidFill>
              <a:latin typeface="Amatic SC"/>
              <a:ea typeface="Amatic SC"/>
              <a:cs typeface="Amatic SC"/>
              <a:sym typeface="Amatic SC"/>
            </a:endParaRPr>
          </a:p>
          <a:p>
            <a:pPr marL="0" lvl="0" indent="0" algn="l" rtl="0">
              <a:spcBef>
                <a:spcPts val="0"/>
              </a:spcBef>
              <a:spcAft>
                <a:spcPts val="0"/>
              </a:spcAft>
              <a:buNone/>
            </a:pPr>
            <a:r>
              <a:rPr lang="en-US" sz="2000">
                <a:solidFill>
                  <a:schemeClr val="dk1"/>
                </a:solidFill>
                <a:latin typeface="Amatic SC"/>
                <a:ea typeface="Amatic SC"/>
                <a:cs typeface="Amatic SC"/>
                <a:sym typeface="Amatic SC"/>
              </a:rPr>
              <a:t>What went well your design? </a:t>
            </a:r>
            <a:endParaRPr sz="2000">
              <a:solidFill>
                <a:schemeClr val="dk1"/>
              </a:solidFill>
              <a:latin typeface="Amatic SC"/>
              <a:ea typeface="Amatic SC"/>
              <a:cs typeface="Amatic SC"/>
              <a:sym typeface="Amatic SC"/>
            </a:endParaRPr>
          </a:p>
          <a:p>
            <a:pPr marL="0" lvl="0" indent="0" algn="l" rtl="0">
              <a:spcBef>
                <a:spcPts val="0"/>
              </a:spcBef>
              <a:spcAft>
                <a:spcPts val="0"/>
              </a:spcAft>
              <a:buNone/>
            </a:pPr>
            <a:endParaRPr sz="2000">
              <a:solidFill>
                <a:schemeClr val="accent1"/>
              </a:solidFill>
              <a:latin typeface="Amatic SC"/>
              <a:ea typeface="Amatic SC"/>
              <a:cs typeface="Amatic SC"/>
              <a:sym typeface="Amatic SC"/>
            </a:endParaRPr>
          </a:p>
          <a:p>
            <a:pPr marL="0" lvl="0" indent="0" algn="l" rtl="0">
              <a:spcBef>
                <a:spcPts val="0"/>
              </a:spcBef>
              <a:spcAft>
                <a:spcPts val="0"/>
              </a:spcAft>
              <a:buNone/>
            </a:pPr>
            <a:endParaRPr sz="2000">
              <a:solidFill>
                <a:schemeClr val="dk1"/>
              </a:solidFill>
              <a:latin typeface="Amatic SC"/>
              <a:ea typeface="Amatic SC"/>
              <a:cs typeface="Amatic SC"/>
              <a:sym typeface="Amatic SC"/>
            </a:endParaRPr>
          </a:p>
          <a:p>
            <a:pPr marL="0" lvl="0" indent="0" algn="l" rtl="0">
              <a:spcBef>
                <a:spcPts val="0"/>
              </a:spcBef>
              <a:spcAft>
                <a:spcPts val="0"/>
              </a:spcAft>
              <a:buNone/>
            </a:pPr>
            <a:r>
              <a:rPr lang="en-US" sz="2000">
                <a:solidFill>
                  <a:schemeClr val="dk1"/>
                </a:solidFill>
                <a:latin typeface="Amatic SC"/>
                <a:ea typeface="Amatic SC"/>
                <a:cs typeface="Amatic SC"/>
                <a:sym typeface="Amatic SC"/>
              </a:rPr>
              <a:t>What can be improved?</a:t>
            </a:r>
            <a:endParaRPr sz="2000">
              <a:solidFill>
                <a:schemeClr val="dk1"/>
              </a:solidFill>
              <a:latin typeface="Amatic SC"/>
              <a:ea typeface="Amatic SC"/>
              <a:cs typeface="Amatic SC"/>
              <a:sym typeface="Amatic SC"/>
            </a:endParaRPr>
          </a:p>
          <a:p>
            <a:pPr marL="0" lvl="0" indent="0" algn="l" rtl="0">
              <a:spcBef>
                <a:spcPts val="0"/>
              </a:spcBef>
              <a:spcAft>
                <a:spcPts val="0"/>
              </a:spcAft>
              <a:buNone/>
            </a:pPr>
            <a:endParaRPr sz="2000">
              <a:solidFill>
                <a:schemeClr val="accent1"/>
              </a:solidFill>
              <a:latin typeface="Amatic SC"/>
              <a:ea typeface="Amatic SC"/>
              <a:cs typeface="Amatic SC"/>
              <a:sym typeface="Amatic SC"/>
            </a:endParaRPr>
          </a:p>
          <a:p>
            <a:pPr marL="0" lvl="0" indent="0" algn="l" rtl="0">
              <a:spcBef>
                <a:spcPts val="0"/>
              </a:spcBef>
              <a:spcAft>
                <a:spcPts val="0"/>
              </a:spcAft>
              <a:buNone/>
            </a:pPr>
            <a:endParaRPr sz="2000">
              <a:solidFill>
                <a:schemeClr val="dk1"/>
              </a:solidFill>
              <a:latin typeface="Amatic SC"/>
              <a:ea typeface="Amatic SC"/>
              <a:cs typeface="Amatic SC"/>
              <a:sym typeface="Amatic SC"/>
            </a:endParaRPr>
          </a:p>
          <a:p>
            <a:pPr marL="0" lvl="0" indent="0" algn="l" rtl="0">
              <a:spcBef>
                <a:spcPts val="0"/>
              </a:spcBef>
              <a:spcAft>
                <a:spcPts val="0"/>
              </a:spcAft>
              <a:buNone/>
            </a:pPr>
            <a:endParaRPr sz="2000">
              <a:solidFill>
                <a:schemeClr val="dk1"/>
              </a:solidFill>
              <a:latin typeface="Amatic SC"/>
              <a:ea typeface="Amatic SC"/>
              <a:cs typeface="Amatic SC"/>
              <a:sym typeface="Amatic SC"/>
            </a:endParaRPr>
          </a:p>
          <a:p>
            <a:pPr marL="0" lvl="0" indent="0" algn="l" rtl="0">
              <a:spcBef>
                <a:spcPts val="0"/>
              </a:spcBef>
              <a:spcAft>
                <a:spcPts val="0"/>
              </a:spcAft>
              <a:buNone/>
            </a:pPr>
            <a:endParaRPr sz="2000">
              <a:solidFill>
                <a:schemeClr val="accent1"/>
              </a:solidFill>
              <a:latin typeface="Amatic SC"/>
              <a:ea typeface="Amatic SC"/>
              <a:cs typeface="Amatic SC"/>
              <a:sym typeface="Amatic SC"/>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527</Words>
  <Application>Microsoft Macintosh PowerPoint</Application>
  <PresentationFormat>A4 Paper (210x297 mm)</PresentationFormat>
  <Paragraphs>94</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Amatic SC</vt:lpstr>
      <vt:lpstr>Calibri</vt:lpstr>
      <vt:lpstr>Source Code Pro</vt:lpstr>
      <vt:lpstr>Office Theme</vt:lpstr>
      <vt:lpstr>Custom Design</vt:lpstr>
      <vt:lpstr>Summer term 2020</vt:lpstr>
      <vt:lpstr>Design Brief</vt:lpstr>
      <vt:lpstr>What Equipment/Materials do you need?</vt:lpstr>
      <vt:lpstr>Time scale</vt:lpstr>
      <vt:lpstr>How will you be successful?</vt:lpstr>
      <vt:lpstr>Outcomes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term 2020</dc:title>
  <cp:lastModifiedBy>Microsoft Office User</cp:lastModifiedBy>
  <cp:revision>1</cp:revision>
  <dcterms:modified xsi:type="dcterms:W3CDTF">2020-05-12T16:14:52Z</dcterms:modified>
</cp:coreProperties>
</file>