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1" r:id="rId7"/>
    <p:sldId id="262" r:id="rId8"/>
  </p:sldIdLst>
  <p:sldSz cx="9906000" cy="6858000" type="A4"/>
  <p:notesSz cx="6858000" cy="9144000"/>
  <p:embeddedFontLst>
    <p:embeddedFont>
      <p:font typeface="Amatic SC" pitchFamily="2" charset="-79"/>
      <p:regular r:id="rId10"/>
      <p:bold r:id="rId11"/>
    </p:embeddedFont>
    <p:embeddedFont>
      <p:font typeface="Source Code Pro" panose="020B0509030403020204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376e595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f376e595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376e595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7f376e595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4c66969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4c66969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4c6696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f4c66969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7880864" y="2073502"/>
            <a:ext cx="1636917" cy="224935"/>
            <a:chOff x="3553046" y="4091712"/>
            <a:chExt cx="2471904" cy="367980"/>
          </a:xfrm>
        </p:grpSpPr>
        <p:sp>
          <p:nvSpPr>
            <p:cNvPr id="12" name="Google Shape;12;p1"/>
            <p:cNvSpPr/>
            <p:nvPr/>
          </p:nvSpPr>
          <p:spPr>
            <a:xfrm>
              <a:off x="3553046" y="4091712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126427" y="4197913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/>
          <p:nvPr/>
        </p:nvSpPr>
        <p:spPr>
          <a:xfrm>
            <a:off x="213298" y="6471052"/>
            <a:ext cx="6736642" cy="386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12"/>
              <a:buFont typeface="Arial"/>
              <a:buNone/>
            </a:pPr>
            <a:endParaRPr sz="27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0345"/>
            <a:ext cx="9906000" cy="56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0095" y="2348221"/>
            <a:ext cx="3981537" cy="44485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4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66550" y="99175"/>
            <a:ext cx="974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product redesign_remote Learning task</a:t>
            </a:r>
            <a:endParaRPr sz="6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One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 idx="4294967295"/>
          </p:nvPr>
        </p:nvSpPr>
        <p:spPr>
          <a:xfrm>
            <a:off x="174175" y="0"/>
            <a:ext cx="4573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Introduction to project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77700" y="950775"/>
            <a:ext cx="97506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All of the products in your house have been designed and engineered to perform a function. That might be to undertake a specific job such as your kitchen kettle, or perhaps they have been designed to improve the aesthetics of a room such as a piece of lighting. Whatever the product, it will have gone through extensive development before being released to the market.</a:t>
            </a:r>
            <a:endParaRPr sz="1800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After a huge amount of research, time and money many of the products in your home could be improved :-</a:t>
            </a:r>
            <a:endParaRPr sz="1800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●"/>
            </a:pPr>
            <a:r>
              <a:rPr lang="en-US" sz="18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Perhaps they could do their job better?</a:t>
            </a:r>
            <a:endParaRPr sz="1800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●"/>
            </a:pPr>
            <a:r>
              <a:rPr lang="en-US" sz="18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Perhaps they could be more easily repaired?</a:t>
            </a:r>
            <a:endParaRPr sz="1800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●"/>
            </a:pPr>
            <a:r>
              <a:rPr lang="en-US" sz="18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Perhaps they could be manufactured from a more environmentally friendly material? </a:t>
            </a:r>
            <a:endParaRPr sz="1800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		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Your task is to follow the pages in this booklet to show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Research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Designing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dirty="0">
                <a:latin typeface="Amatic SC"/>
                <a:ea typeface="Amatic SC"/>
                <a:cs typeface="Amatic SC"/>
                <a:sym typeface="Amatic SC"/>
              </a:rPr>
              <a:t>Development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-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Evaluation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5958125" y="838625"/>
            <a:ext cx="3795600" cy="55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●"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Wander around the house and identify 3 everyday objects that you think you may be able to improve by redesigning them, perhaps one from the kitchen, the bathroom and the living room.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Think about :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●"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How well they do their job - Could you make them work differently?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●"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Why are they made from their current material?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●"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Could they combine with another object to create a better, more useful product?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●"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How could they be improved?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●"/>
            </a:pPr>
            <a:r>
              <a:rPr lang="en-US" sz="1800">
                <a:latin typeface="Amatic SC"/>
                <a:ea typeface="Amatic SC"/>
                <a:cs typeface="Amatic SC"/>
                <a:sym typeface="Amatic SC"/>
              </a:rPr>
              <a:t>Are they fit for their intended purpose?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79825" y="50825"/>
            <a:ext cx="41802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Amatic SC"/>
                <a:ea typeface="Amatic SC"/>
                <a:cs typeface="Amatic SC"/>
                <a:sym typeface="Amatic SC"/>
              </a:rPr>
              <a:t>TASK 1 - RESEARCH</a:t>
            </a:r>
            <a:endParaRPr sz="4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75" y="838625"/>
            <a:ext cx="5598301" cy="5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243325" y="114723"/>
            <a:ext cx="9230700" cy="7602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CHoSEN PRoducts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28175" y="3139175"/>
            <a:ext cx="2873700" cy="361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Briefly describe your product and how it works</a:t>
            </a:r>
            <a:endParaRPr sz="140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614500" y="3139175"/>
            <a:ext cx="2873400" cy="361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Briefly describe your product and how it works</a:t>
            </a:r>
            <a:endParaRPr sz="1800"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6800825" y="3139175"/>
            <a:ext cx="2873400" cy="361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Briefly describe your product and how it works</a:t>
            </a:r>
            <a:endParaRPr sz="1800"/>
          </a:p>
        </p:txBody>
      </p:sp>
      <p:sp>
        <p:nvSpPr>
          <p:cNvPr id="137" name="Google Shape;137;p21"/>
          <p:cNvSpPr txBox="1"/>
          <p:nvPr/>
        </p:nvSpPr>
        <p:spPr>
          <a:xfrm>
            <a:off x="428175" y="102735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Take a picture of your product and copy it across into this picture frame or copy a relevant image from Google images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614500" y="102735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Take a picture of your product and copy it across into this picture frame or copy a relevant image from Google images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800825" y="102735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Take a picture of your product and copy it across into this picture frame or copy a relevant image from Google images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243325" y="114723"/>
            <a:ext cx="9230700" cy="7602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CHoSEN PRoducts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428175" y="3139175"/>
            <a:ext cx="2873700" cy="361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C47D"/>
                </a:solidFill>
              </a:rPr>
              <a:t>Briefly describe what you really like about it</a:t>
            </a:r>
            <a:endParaRPr sz="140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FF0000"/>
                </a:solidFill>
              </a:rPr>
              <a:t>Briefly describe what you Don’t like about it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614500" y="3139175"/>
            <a:ext cx="2873400" cy="361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C47D"/>
                </a:solidFill>
              </a:rPr>
              <a:t>Briefly describe what you really like about it</a:t>
            </a:r>
            <a:endParaRPr sz="140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</a:rPr>
              <a:t>Briefly describe what you Don’t like about it</a:t>
            </a:r>
            <a:endParaRPr sz="1400"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6800825" y="3139175"/>
            <a:ext cx="2873400" cy="3612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C47D"/>
                </a:solidFill>
              </a:rPr>
              <a:t>Briefly describe what you really like about it</a:t>
            </a:r>
            <a:endParaRPr sz="140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</a:rPr>
              <a:t>Briefly describe what you Don’t like about it</a:t>
            </a:r>
            <a:endParaRPr sz="1400"/>
          </a:p>
        </p:txBody>
      </p:sp>
      <p:sp>
        <p:nvSpPr>
          <p:cNvPr id="148" name="Google Shape;148;p22"/>
          <p:cNvSpPr txBox="1"/>
          <p:nvPr/>
        </p:nvSpPr>
        <p:spPr>
          <a:xfrm>
            <a:off x="428175" y="102735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copy Your Image Again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3614500" y="102735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Copy Your image Again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800825" y="102735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Copy Your Image Again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Macintosh PowerPoint</Application>
  <PresentationFormat>A4 Paper (210x297 mm)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Amatic SC</vt:lpstr>
      <vt:lpstr>Calibri</vt:lpstr>
      <vt:lpstr>Source Code Pro</vt:lpstr>
      <vt:lpstr>Arial</vt:lpstr>
      <vt:lpstr>Office Theme</vt:lpstr>
      <vt:lpstr>Custom Design</vt:lpstr>
      <vt:lpstr>PowerPoint Presentation</vt:lpstr>
      <vt:lpstr>Lesson One</vt:lpstr>
      <vt:lpstr>Introduction to project</vt:lpstr>
      <vt:lpstr>PowerPoint Presentation</vt:lpstr>
      <vt:lpstr>My CHoSEN PRoducts</vt:lpstr>
      <vt:lpstr>My CHoSEN PRoducts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2020-05-14T13:07:05Z</dcterms:modified>
</cp:coreProperties>
</file>