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  <p:sldMasterId id="214748366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906000" cy="6858000" type="A4"/>
  <p:notesSz cx="6858000" cy="9144000"/>
  <p:embeddedFontLst>
    <p:embeddedFont>
      <p:font typeface="Amatic SC" pitchFamily="2" charset="-79"/>
      <p:regular r:id="rId9"/>
      <p:bold r:id="rId10"/>
    </p:embeddedFont>
    <p:embeddedFont>
      <p:font typeface="Source Code Pro" panose="020B0509030403020204" pitchFamily="49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376e595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f376e595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42e6b23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42e6b23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50a225e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50a225e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42e6b23d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42e6b23d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6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37675" y="390467"/>
            <a:ext cx="923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675" y="1638233"/>
            <a:ext cx="923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38350" y="1135925"/>
            <a:ext cx="9239400" cy="49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Calibri"/>
              <a:buNone/>
              <a:defRPr sz="3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7880864" y="2073502"/>
            <a:ext cx="1636917" cy="224935"/>
            <a:chOff x="3553046" y="4091712"/>
            <a:chExt cx="2471904" cy="367980"/>
          </a:xfrm>
        </p:grpSpPr>
        <p:sp>
          <p:nvSpPr>
            <p:cNvPr id="12" name="Google Shape;12;p1"/>
            <p:cNvSpPr/>
            <p:nvPr/>
          </p:nvSpPr>
          <p:spPr>
            <a:xfrm>
              <a:off x="3553046" y="4091712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5126427" y="4197913"/>
              <a:ext cx="898523" cy="2617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12"/>
                <a:buFont typeface="Arial"/>
                <a:buNone/>
              </a:pPr>
              <a:endParaRPr sz="271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1"/>
          <p:cNvSpPr/>
          <p:nvPr/>
        </p:nvSpPr>
        <p:spPr>
          <a:xfrm>
            <a:off x="213298" y="6471052"/>
            <a:ext cx="6736642" cy="3869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12"/>
              <a:buFont typeface="Arial"/>
              <a:buNone/>
            </a:pPr>
            <a:endParaRPr sz="2712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0345"/>
            <a:ext cx="9906000" cy="566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0095" y="2348221"/>
            <a:ext cx="3981537" cy="44485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matic SC"/>
              <a:buNone/>
              <a:defRPr sz="4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  <a:defRPr sz="2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•"/>
              <a:defRPr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•"/>
              <a:defRPr sz="20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4">
            <a:alphaModFix/>
          </a:blip>
          <a:srcRect b="46169"/>
          <a:stretch/>
        </p:blipFill>
        <p:spPr>
          <a:xfrm>
            <a:off x="0" y="3807085"/>
            <a:ext cx="9906000" cy="3050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66550" y="99175"/>
            <a:ext cx="974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product redesign_remote Learning task</a:t>
            </a:r>
            <a:endParaRPr sz="6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Five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Paper or Card Modelling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38350" y="1135925"/>
            <a:ext cx="9239400" cy="498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paper or card and create a model of your chosen idea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photos and upload them to your document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feedback alongside your photos: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What went well with your design? </a:t>
            </a:r>
            <a:endParaRPr i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What can be improved?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0247" y="341850"/>
            <a:ext cx="2278250" cy="2278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06" y="3336225"/>
            <a:ext cx="2402834" cy="24028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38338" y="0"/>
            <a:ext cx="854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l="16924" r="34524" b="18227"/>
          <a:stretch/>
        </p:blipFill>
        <p:spPr>
          <a:xfrm>
            <a:off x="7482775" y="3497825"/>
            <a:ext cx="1871271" cy="236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125" y="889446"/>
            <a:ext cx="2286000" cy="225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950" y="3987950"/>
            <a:ext cx="3114573" cy="21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4150" y="400906"/>
            <a:ext cx="1629875" cy="217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7">
            <a:alphaModFix/>
          </a:blip>
          <a:srcRect l="10626" t="6105" r="16385" b="5155"/>
          <a:stretch/>
        </p:blipFill>
        <p:spPr>
          <a:xfrm>
            <a:off x="781425" y="3497825"/>
            <a:ext cx="2286001" cy="315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362" y="1220723"/>
            <a:ext cx="1629862" cy="21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1652" y="899756"/>
            <a:ext cx="1679099" cy="2237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89525" y="224725"/>
            <a:ext cx="9352200" cy="6401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1"/>
                </a:solidFill>
              </a:rPr>
              <a:t>Upload a picture of your paper or card models:</a:t>
            </a:r>
            <a:endParaRPr sz="25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FF0000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4906525" y="3335700"/>
            <a:ext cx="4735200" cy="3290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Personal feedback</a:t>
            </a:r>
            <a:endParaRPr sz="2000" u="sng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What went well your design? </a:t>
            </a: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What can be improved?</a:t>
            </a: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Macintosh PowerPoint</Application>
  <PresentationFormat>A4 Paper (210x297 mm)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Amatic SC</vt:lpstr>
      <vt:lpstr>Calibri</vt:lpstr>
      <vt:lpstr>Source Code Pro</vt:lpstr>
      <vt:lpstr>Arial</vt:lpstr>
      <vt:lpstr>Office Theme</vt:lpstr>
      <vt:lpstr>Custom Design</vt:lpstr>
      <vt:lpstr>PowerPoint Presentation</vt:lpstr>
      <vt:lpstr>Lesson Five</vt:lpstr>
      <vt:lpstr>Paper or Card Modelling</vt:lpstr>
      <vt:lpstr>Examples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2020-05-14T13:10:28Z</dcterms:modified>
</cp:coreProperties>
</file>