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  <p:sldMasterId id="214748366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906000" cy="6858000" type="A4"/>
  <p:notesSz cx="6858000" cy="9144000"/>
  <p:embeddedFontLst>
    <p:embeddedFont>
      <p:font typeface="Amatic SC" pitchFamily="2" charset="-79"/>
      <p:regular r:id="rId14"/>
      <p:bold r:id="rId15"/>
    </p:embeddedFont>
    <p:embeddedFont>
      <p:font typeface="Source Code Pro" panose="020B0509030403020204" pitchFamily="49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f376e595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7f376e595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376e595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f376e595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2e6b2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2e6b2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2e6b2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2e6b2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42e6b23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42e6b23d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42e6b23d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42e6b23d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42e6b23d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42e6b23d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cacd078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cacd078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2e6b23d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42e6b23d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38350" y="1135925"/>
            <a:ext cx="9239400" cy="49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7880864" y="2073502"/>
            <a:ext cx="1636917" cy="224935"/>
            <a:chOff x="3553046" y="4091712"/>
            <a:chExt cx="2471904" cy="367980"/>
          </a:xfrm>
        </p:grpSpPr>
        <p:sp>
          <p:nvSpPr>
            <p:cNvPr id="12" name="Google Shape;12;p1"/>
            <p:cNvSpPr/>
            <p:nvPr/>
          </p:nvSpPr>
          <p:spPr>
            <a:xfrm>
              <a:off x="3553046" y="4091712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126427" y="4197913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/>
          <p:nvPr/>
        </p:nvSpPr>
        <p:spPr>
          <a:xfrm>
            <a:off x="213298" y="6471052"/>
            <a:ext cx="6736642" cy="386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12"/>
              <a:buFont typeface="Arial"/>
              <a:buNone/>
            </a:pPr>
            <a:endParaRPr sz="27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0345"/>
            <a:ext cx="9906000" cy="56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0095" y="2348221"/>
            <a:ext cx="3981537" cy="44485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4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66550" y="99175"/>
            <a:ext cx="974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product redesign_remote Learning task</a:t>
            </a:r>
            <a:endParaRPr sz="6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81600" y="165675"/>
            <a:ext cx="9750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Your favorite aspects of a product may not be the same as everyone else in your household and it is important to gain feedback on your design ideas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Task 2 - First and Third party feedback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196800" y="4305325"/>
            <a:ext cx="95124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Ask another person in the house to take a look at your sketch ideas.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Summarise Their Feedback 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200700" y="2009000"/>
            <a:ext cx="95124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What do you like and dislike about your final sketch idea:</a:t>
            </a: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Three &amp; Four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Sketching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38350" y="1135925"/>
            <a:ext cx="9239400" cy="498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You need to complete two pages of design ideas.  This should be: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One page of quick small sketches, with a bit of annotation to help explain your ideas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One page with a final design idea with lots of annotations to explain all the different features</a:t>
            </a: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Try to gain some feedback on your final idea</a:t>
            </a: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will probably take you most of two lessons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See the examples on the next pages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SKetching - example of quick small sketches 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7952"/>
          <a:stretch/>
        </p:blipFill>
        <p:spPr>
          <a:xfrm>
            <a:off x="3787250" y="1189613"/>
            <a:ext cx="2457300" cy="24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5075" y="1014925"/>
            <a:ext cx="2785174" cy="27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50" y="3800099"/>
            <a:ext cx="4474005" cy="29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125" y="1014926"/>
            <a:ext cx="3296210" cy="26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5125" y="3800100"/>
            <a:ext cx="4215126" cy="27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Sketching - detailed example 1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913" y="1325700"/>
            <a:ext cx="7380175" cy="52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Sketching - detailed example 2</a:t>
            </a:r>
            <a:endParaRPr/>
          </a:p>
        </p:txBody>
      </p:sp>
      <p:pic>
        <p:nvPicPr>
          <p:cNvPr id="136" name="Google Shape;136;p21" descr="Ian Baker &gt; Industrial Design 232 (creative thinking)"/>
          <p:cNvPicPr preferRelativeResize="0"/>
          <p:nvPr/>
        </p:nvPicPr>
        <p:blipFill rotWithShape="1">
          <a:blip r:embed="rId3">
            <a:alphaModFix/>
          </a:blip>
          <a:srcRect r="6533"/>
          <a:stretch/>
        </p:blipFill>
        <p:spPr>
          <a:xfrm>
            <a:off x="1384349" y="1101925"/>
            <a:ext cx="6996050" cy="54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Sketching - detailed example 3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1516150"/>
            <a:ext cx="809625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289525" y="224725"/>
            <a:ext cx="9352200" cy="6401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1"/>
                </a:solidFill>
              </a:rPr>
              <a:t>Upload a scan or picture of your page of quick ideas:</a:t>
            </a:r>
            <a:endParaRPr sz="25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289525" y="224725"/>
            <a:ext cx="9352200" cy="6401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1"/>
                </a:solidFill>
              </a:rPr>
              <a:t>Upload a scan or picture of your page with your detailed design:</a:t>
            </a:r>
            <a:endParaRPr sz="25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A4 Paper (210x297 mm)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Amatic SC</vt:lpstr>
      <vt:lpstr>Calibri</vt:lpstr>
      <vt:lpstr>Source Code Pro</vt:lpstr>
      <vt:lpstr>Arial</vt:lpstr>
      <vt:lpstr>Office Theme</vt:lpstr>
      <vt:lpstr>Custom Design</vt:lpstr>
      <vt:lpstr>PowerPoint Presentation</vt:lpstr>
      <vt:lpstr>Lesson Three &amp; Four</vt:lpstr>
      <vt:lpstr>Sketching</vt:lpstr>
      <vt:lpstr>SKetching - example of quick small sketches </vt:lpstr>
      <vt:lpstr>Sketching - detailed example 1</vt:lpstr>
      <vt:lpstr>Sketching - detailed example 2</vt:lpstr>
      <vt:lpstr>Sketching - detailed example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2020-05-14T13:09:22Z</dcterms:modified>
</cp:coreProperties>
</file>