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906000" cy="6858000" type="A4"/>
  <p:notesSz cx="6858000" cy="9144000"/>
  <p:embeddedFontLst>
    <p:embeddedFont>
      <p:font typeface="Amatic SC" pitchFamily="2" charset="-79"/>
      <p:regular r:id="rId10"/>
      <p:bold r:id="rId11"/>
    </p:embeddedFont>
    <p:embeddedFont>
      <p:font typeface="Source Code Pro" panose="020B0509030403020204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376e595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f376e595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4c66969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f4c66969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fcacd0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fcacd0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fcacd078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fcacd078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376e595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f376e595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7880864" y="2073502"/>
            <a:ext cx="1636917" cy="224935"/>
            <a:chOff x="3553046" y="4091712"/>
            <a:chExt cx="2471904" cy="367980"/>
          </a:xfrm>
        </p:grpSpPr>
        <p:sp>
          <p:nvSpPr>
            <p:cNvPr id="12" name="Google Shape;12;p1"/>
            <p:cNvSpPr/>
            <p:nvPr/>
          </p:nvSpPr>
          <p:spPr>
            <a:xfrm>
              <a:off x="3553046" y="4091712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126427" y="4197913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/>
          <p:nvPr/>
        </p:nvSpPr>
        <p:spPr>
          <a:xfrm>
            <a:off x="213298" y="6471052"/>
            <a:ext cx="6736642" cy="386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12"/>
              <a:buFont typeface="Arial"/>
              <a:buNone/>
            </a:pPr>
            <a:endParaRPr sz="27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0345"/>
            <a:ext cx="9906000" cy="56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0095" y="2348221"/>
            <a:ext cx="3981537" cy="44485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4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66550" y="99175"/>
            <a:ext cx="974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product redesign_remote Learning task</a:t>
            </a:r>
            <a:endParaRPr sz="6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Two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 idx="4294967295"/>
          </p:nvPr>
        </p:nvSpPr>
        <p:spPr>
          <a:xfrm>
            <a:off x="174175" y="0"/>
            <a:ext cx="84663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Detailed product Analysis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77700" y="950775"/>
            <a:ext cx="97506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Last lesson you looked at three objects in your house and explained what you liked and disliked about them.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You now need to really explore one of these products in a little more detail before you can confidently attempt to redesign and improve its function. One way that we can do this is by undertaking a product Analysis.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When we analyse a product we can use the following acronym to help guide our investigation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 C C E S S F M</a:t>
            </a:r>
            <a:endParaRPr sz="9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74175" y="5790175"/>
            <a:ext cx="9750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Can you try and work out what each of the initials may represent?</a:t>
            </a:r>
            <a:endParaRPr sz="9600" b="1">
              <a:solidFill>
                <a:srgbClr val="0000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150" y="718300"/>
            <a:ext cx="7564224" cy="53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152400" y="152400"/>
            <a:ext cx="9750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Did you manage to work them all out ?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7700" y="6245550"/>
            <a:ext cx="97506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Task 1 - Use the Information above to complete the product Analysis grid on the next page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3517575" y="2436600"/>
            <a:ext cx="2873400" cy="198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copy An Image of your favourite product to redesign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89525" y="224725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Function :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It is a speaker and light system.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It is modular so that you can add to it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You can 3d print components from the internet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289525" y="4631900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accent1"/>
                </a:solidFill>
              </a:rPr>
              <a:t>Safety :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745325" y="224725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accent1"/>
                </a:solidFill>
              </a:rPr>
              <a:t>Cost :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745325" y="2399700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accent1"/>
                </a:solidFill>
              </a:rPr>
              <a:t>aesthetics :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745325" y="4631900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accent1"/>
                </a:solidFill>
              </a:rPr>
              <a:t>Environment :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517425" y="224725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accent1"/>
                </a:solidFill>
              </a:rPr>
              <a:t>Customer :</a:t>
            </a:r>
            <a:endParaRPr sz="140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517425" y="4631900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accent1"/>
                </a:solidFill>
              </a:rPr>
              <a:t>Materials :</a:t>
            </a:r>
            <a:endParaRPr sz="1400">
              <a:solidFill>
                <a:srgbClr val="93C47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ABS plastic, because it comes in a range of colours and it is durable and easily moulded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89525" y="2399700"/>
            <a:ext cx="28737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Size :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575" y="2436600"/>
            <a:ext cx="2850850" cy="19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81600" y="165675"/>
            <a:ext cx="9750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Your favorite aspects of a product may not be the same as everyone else in your household and it is important to gain as much information before starting your redesign.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Task 2 - User Observations </a:t>
            </a: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96800" y="4305325"/>
            <a:ext cx="95124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Ask your user what they like most about the product and wHAt aspects of it do they feel could be improved? Are they the same observations that you found?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Summarise Their Feedback 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00700" y="2009000"/>
            <a:ext cx="9512400" cy="2058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Ask another person in the house to interact with your product. How do they use it ? It is instinctive? Do they use it in the same way as you? 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</a:rPr>
              <a:t>Summarise your observations :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Macintosh PowerPoint</Application>
  <PresentationFormat>A4 Paper (210x297 mm)</PresentationFormat>
  <Paragraphs>102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Amatic SC</vt:lpstr>
      <vt:lpstr>Calibri</vt:lpstr>
      <vt:lpstr>Source Code Pro</vt:lpstr>
      <vt:lpstr>Arial</vt:lpstr>
      <vt:lpstr>Office Theme</vt:lpstr>
      <vt:lpstr>Custom Design</vt:lpstr>
      <vt:lpstr>PowerPoint Presentation</vt:lpstr>
      <vt:lpstr>Lesson Two</vt:lpstr>
      <vt:lpstr>Detailed product Analysis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2020-05-14T13:08:24Z</dcterms:modified>
</cp:coreProperties>
</file>