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15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9906000" cy="6858000" type="A4"/>
  <p:notesSz cx="6858000" cy="9144000"/>
  <p:embeddedFontLst>
    <p:embeddedFont>
      <p:font typeface="Amatic SC" pitchFamily="2" charset="-79"/>
      <p:regular r:id="rId16"/>
      <p:bold r:id="rId17"/>
    </p:embeddedFont>
    <p:embeddedFont>
      <p:font typeface="Source Code Pro" panose="020B0509030403020204" pitchFamily="49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f376e5953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7f376e5953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f376e5953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7f376e5953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6e595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7f376e595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f376e5953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7f376e5953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f376e595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7f376e595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f376e595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7f376e595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f376e5953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7f376e5953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f376e595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7f376e595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f376e5953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7f376e5953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f376e595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7f376e5953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f376e595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7f376e595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f376e5953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7f376e5953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f376e595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7f376e595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903288" y="142876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337675" y="390467"/>
            <a:ext cx="923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37675" y="1638233"/>
            <a:ext cx="923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matic SC"/>
              <a:buNone/>
              <a:defRPr sz="4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  <a:defRPr sz="2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•"/>
              <a:defRPr sz="2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tic SC"/>
              <a:buChar char="•"/>
              <a:defRPr sz="20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3">
            <a:alphaModFix/>
          </a:blip>
          <a:srcRect b="46169"/>
          <a:stretch/>
        </p:blipFill>
        <p:spPr>
          <a:xfrm>
            <a:off x="0" y="3807085"/>
            <a:ext cx="9906000" cy="30509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tinkerca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Three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Seven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9726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3D Cardboard Model (Photos) </a:t>
            </a:r>
            <a:endParaRPr/>
          </a:p>
        </p:txBody>
      </p:sp>
      <p:pic>
        <p:nvPicPr>
          <p:cNvPr id="287" name="Google Shape;287;p42"/>
          <p:cNvPicPr preferRelativeResize="0"/>
          <p:nvPr/>
        </p:nvPicPr>
        <p:blipFill rotWithShape="1">
          <a:blip r:embed="rId3">
            <a:alphaModFix/>
          </a:blip>
          <a:srcRect t="50563"/>
          <a:stretch/>
        </p:blipFill>
        <p:spPr>
          <a:xfrm>
            <a:off x="4953000" y="1304067"/>
            <a:ext cx="4782619" cy="438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2"/>
          <p:cNvPicPr preferRelativeResize="0"/>
          <p:nvPr/>
        </p:nvPicPr>
        <p:blipFill rotWithShape="1">
          <a:blip r:embed="rId3">
            <a:alphaModFix/>
          </a:blip>
          <a:srcRect b="50656"/>
          <a:stretch/>
        </p:blipFill>
        <p:spPr>
          <a:xfrm>
            <a:off x="190017" y="1304067"/>
            <a:ext cx="4827739" cy="441603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 txBox="1"/>
          <p:nvPr/>
        </p:nvSpPr>
        <p:spPr>
          <a:xfrm>
            <a:off x="174525" y="6014175"/>
            <a:ext cx="96645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Finally, use cardboard to create a 3D model of your design. Take photos and include in your document. 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Eight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/>
          <p:nvPr/>
        </p:nvSpPr>
        <p:spPr>
          <a:xfrm>
            <a:off x="70700" y="783775"/>
            <a:ext cx="9726300" cy="55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533400" marR="0" lvl="0" indent="-4191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matic SC"/>
              <a:buAutoNum type="arabicPeriod"/>
            </a:pPr>
            <a:r>
              <a:rPr lang="en-US" sz="2400" i="0" u="none" strike="noStrike" cap="none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Did you finish the FLAT PACK project in the time available? Did you have to adapt your design to finish?</a:t>
            </a:r>
            <a:endParaRPr sz="2400">
              <a:solidFill>
                <a:srgbClr val="66666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matic SC"/>
              <a:buAutoNum type="arabicPeriod"/>
            </a:pPr>
            <a:r>
              <a:rPr lang="en-US" sz="2400" i="0" u="none" strike="noStrike" cap="none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Are you pleased with your outcome? Explain how it meets the design specification.</a:t>
            </a:r>
            <a:endParaRPr sz="2400">
              <a:solidFill>
                <a:srgbClr val="66666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matic SC"/>
              <a:buAutoNum type="arabicPeriod"/>
            </a:pPr>
            <a:r>
              <a:rPr lang="en-US" sz="2400" i="0" u="none" strike="noStrike" cap="none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Would you change anything about your project if you made it again</a:t>
            </a:r>
            <a:r>
              <a:rPr lang="en-US" sz="2400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sz="2400">
              <a:solidFill>
                <a:srgbClr val="66666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matic SC"/>
              <a:buAutoNum type="arabicPeriod"/>
            </a:pPr>
            <a:r>
              <a:rPr lang="en-US" sz="2400" i="0" u="none" strike="noStrike" cap="none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What stage of making your design did you find most difficult? Explain why. </a:t>
            </a:r>
            <a:endParaRPr sz="2400">
              <a:solidFill>
                <a:srgbClr val="66666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matic SC"/>
              <a:buAutoNum type="arabicPeriod"/>
            </a:pPr>
            <a:r>
              <a:rPr lang="en-US" sz="2400" i="0" u="none" strike="noStrike" cap="none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What stage of making your idea did you find most enjoyable? Explain why</a:t>
            </a:r>
            <a:r>
              <a:rPr lang="en-US" sz="2400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sz="2400">
              <a:solidFill>
                <a:srgbClr val="66666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-4191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matic SC"/>
              <a:buAutoNum type="arabicPeriod"/>
            </a:pPr>
            <a:r>
              <a:rPr lang="en-US" sz="2400" i="0" u="none" strike="noStrike" cap="none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How could you develop your idea further?</a:t>
            </a:r>
            <a:endParaRPr sz="2400" i="0" u="none" strike="noStrike" cap="none">
              <a:solidFill>
                <a:srgbClr val="181818"/>
              </a:solidFill>
              <a:highlight>
                <a:srgbClr val="00FDC8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0" name="Google Shape;300;p44"/>
          <p:cNvSpPr txBox="1"/>
          <p:nvPr/>
        </p:nvSpPr>
        <p:spPr>
          <a:xfrm>
            <a:off x="0" y="0"/>
            <a:ext cx="7291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-US" sz="49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Evaluation</a:t>
            </a:r>
            <a:endParaRPr sz="4900" b="1" i="0" u="none" strike="noStrike" cap="none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9060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 sz="4200"/>
              <a:t>Design Sketches (Three designs with different Views)</a:t>
            </a:r>
            <a:endParaRPr sz="4200"/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00" y="1271200"/>
            <a:ext cx="3181218" cy="43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6318" y="1271200"/>
            <a:ext cx="3181218" cy="43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7544" y="1271200"/>
            <a:ext cx="3181208" cy="4369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Four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79530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Paper Modeling of Ideas </a:t>
            </a:r>
            <a:endParaRPr/>
          </a:p>
        </p:txBody>
      </p:sp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115" y="212600"/>
            <a:ext cx="3095625" cy="3095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7531" y="3826075"/>
            <a:ext cx="2402834" cy="24028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242" name="Google Shape;242;p35"/>
          <p:cNvSpPr txBox="1"/>
          <p:nvPr/>
        </p:nvSpPr>
        <p:spPr>
          <a:xfrm>
            <a:off x="261744" y="1304100"/>
            <a:ext cx="5294700" cy="4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Use paper or card and create a model of each of your ideas. 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Take photos and upload them to your document. </a:t>
            </a:r>
            <a:b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b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b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went well with each design? 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can be improved?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Which design have you chosen to develop and why?</a:t>
            </a:r>
            <a:endParaRPr sz="2400" i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Five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9726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Final Design IDea (2d View - Flat Pack view) </a:t>
            </a:r>
            <a:endParaRPr/>
          </a:p>
        </p:txBody>
      </p:sp>
      <p:sp>
        <p:nvSpPr>
          <p:cNvPr id="253" name="Google Shape;253;p37"/>
          <p:cNvSpPr txBox="1"/>
          <p:nvPr/>
        </p:nvSpPr>
        <p:spPr>
          <a:xfrm>
            <a:off x="63456" y="981900"/>
            <a:ext cx="3875700" cy="24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TASK</a:t>
            </a: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Create a drawing of your design, showing what each piece of card would look like before it is assembled.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54" name="Google Shape;25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381" y="830600"/>
            <a:ext cx="2764310" cy="4374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255" name="Google Shape;25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7018" y="978103"/>
            <a:ext cx="2818589" cy="19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7"/>
          <p:cNvPicPr preferRelativeResize="0"/>
          <p:nvPr/>
        </p:nvPicPr>
        <p:blipFill rotWithShape="1">
          <a:blip r:embed="rId5">
            <a:alphaModFix/>
          </a:blip>
          <a:srcRect r="50189"/>
          <a:stretch/>
        </p:blipFill>
        <p:spPr>
          <a:xfrm>
            <a:off x="3389940" y="3353500"/>
            <a:ext cx="3008688" cy="32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7"/>
          <p:cNvPicPr preferRelativeResize="0"/>
          <p:nvPr/>
        </p:nvPicPr>
        <p:blipFill rotWithShape="1">
          <a:blip r:embed="rId6">
            <a:alphaModFix/>
          </a:blip>
          <a:srcRect l="10740" r="11091"/>
          <a:stretch/>
        </p:blipFill>
        <p:spPr>
          <a:xfrm>
            <a:off x="257373" y="3631033"/>
            <a:ext cx="3008688" cy="2487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9726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Final Design IDea (3D Assembled Design) </a:t>
            </a:r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63449" y="981900"/>
            <a:ext cx="4765200" cy="4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TASK: FINAL DESIGN IDEA (3D)</a:t>
            </a: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Create a drawing that shows your assembled piece of furniture in two different viewpoints (as practice in lesson). 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You should render (colour) your design and explain any key features.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64" name="Google Shape;26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954" y="1002512"/>
            <a:ext cx="4576677" cy="457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Six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9726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Final Design IDea (CAD) </a:t>
            </a:r>
            <a:endParaRPr/>
          </a:p>
        </p:txBody>
      </p:sp>
      <p:pic>
        <p:nvPicPr>
          <p:cNvPr id="275" name="Google Shape;27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0075" y="1288774"/>
            <a:ext cx="5855250" cy="33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 txBox="1"/>
          <p:nvPr/>
        </p:nvSpPr>
        <p:spPr>
          <a:xfrm>
            <a:off x="162056" y="1288775"/>
            <a:ext cx="30291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TASK:</a:t>
            </a:r>
            <a:endParaRPr sz="2400" b="1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Using </a:t>
            </a:r>
            <a:r>
              <a:rPr lang="en-US" sz="2400" dirty="0" err="1">
                <a:latin typeface="Amatic SC"/>
                <a:ea typeface="Amatic SC"/>
                <a:cs typeface="Amatic SC"/>
                <a:sym typeface="Amatic SC"/>
              </a:rPr>
              <a:t>TinkerCAD</a:t>
            </a:r>
            <a:r>
              <a:rPr lang="en-US" sz="2400" dirty="0">
                <a:latin typeface="Amatic SC"/>
                <a:ea typeface="Amatic SC"/>
                <a:cs typeface="Amatic SC"/>
                <a:sym typeface="Amatic SC"/>
              </a:rPr>
              <a:t> or Fusion 360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, create a 3D model of your design idea.</a:t>
            </a:r>
            <a:endParaRPr sz="2400" i="0" u="none" strike="noStrike" cap="none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latin typeface="Amatic SC"/>
                <a:ea typeface="Amatic SC"/>
                <a:cs typeface="Amatic SC"/>
                <a:sym typeface="Amatic SC"/>
              </a:rPr>
              <a:t>If you are stuck, follow the tutorials built into </a:t>
            </a:r>
            <a:r>
              <a:rPr lang="en-US" sz="2400" dirty="0" err="1">
                <a:latin typeface="Amatic SC"/>
                <a:ea typeface="Amatic SC"/>
                <a:cs typeface="Amatic SC"/>
                <a:sym typeface="Amatic SC"/>
              </a:rPr>
              <a:t>TinkerCAD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u="sng" dirty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https://www.tinkercad.com/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dirty="0">
                <a:latin typeface="Amatic SC"/>
                <a:ea typeface="Amatic SC"/>
                <a:cs typeface="Amatic SC"/>
                <a:sym typeface="Amatic SC"/>
              </a:rPr>
              <a:t>You can create a new account based on your School Email</a:t>
            </a:r>
            <a:endParaRPr sz="2400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325</Words>
  <Application>Microsoft Macintosh PowerPoint</Application>
  <PresentationFormat>A4 Paper (210x297 mm)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Amatic SC</vt:lpstr>
      <vt:lpstr>Calibri</vt:lpstr>
      <vt:lpstr>Source Code Pro</vt:lpstr>
      <vt:lpstr>Custom Design</vt:lpstr>
      <vt:lpstr>Lesson Three</vt:lpstr>
      <vt:lpstr>Design Sketches (Three designs with different Views)</vt:lpstr>
      <vt:lpstr>Lesson Four</vt:lpstr>
      <vt:lpstr>Paper Modeling of Ideas </vt:lpstr>
      <vt:lpstr>Lesson Five</vt:lpstr>
      <vt:lpstr>Final Design IDea (2d View - Flat Pack view) </vt:lpstr>
      <vt:lpstr>Final Design IDea (3D Assembled Design) </vt:lpstr>
      <vt:lpstr>Lesson Six</vt:lpstr>
      <vt:lpstr>Final Design IDea (CAD) </vt:lpstr>
      <vt:lpstr>Lesson Seven</vt:lpstr>
      <vt:lpstr>3D Cardboard Model (Photos) </vt:lpstr>
      <vt:lpstr>Lesson Eight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2020-05-12T16:51:18Z</dcterms:modified>
</cp:coreProperties>
</file>