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906000" cy="6858000" type="A4"/>
  <p:notesSz cx="6858000" cy="9144000"/>
  <p:embeddedFontLst>
    <p:embeddedFont>
      <p:font typeface="Amatic SC" pitchFamily="2" charset="-79"/>
      <p:regular r:id="rId10"/>
      <p:bold r:id="rId11"/>
    </p:embeddedFont>
    <p:embeddedFont>
      <p:font typeface="Source Code Pro" panose="020B0509030403020204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f376e595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7f376e595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f376e595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7f376e595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3fb5c992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3fb5c992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f376e595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7f376e595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3fb5c992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3fb5c992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f376e595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8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7f376e595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3fb5c992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3fb5c992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 rot="5400000">
            <a:off x="5251450" y="2203450"/>
            <a:ext cx="5811838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903288" y="142876"/>
            <a:ext cx="5811838" cy="625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37675" y="390467"/>
            <a:ext cx="92307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37675" y="1638233"/>
            <a:ext cx="9230700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matic SC"/>
              <a:buNone/>
              <a:defRPr sz="4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Char char="•"/>
              <a:defRPr sz="2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Char char="•"/>
              <a:defRPr sz="24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•"/>
              <a:defRPr sz="20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atic SC"/>
              <a:buChar char="•"/>
              <a:defRPr sz="1800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3">
            <a:alphaModFix/>
          </a:blip>
          <a:srcRect b="46169"/>
          <a:stretch/>
        </p:blipFill>
        <p:spPr>
          <a:xfrm>
            <a:off x="0" y="3807085"/>
            <a:ext cx="9906000" cy="30509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Lesson Two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131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Designers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63456" y="981900"/>
            <a:ext cx="38757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Current Designers</a:t>
            </a: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TASK: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Based on your mind map and target market, you should research different furniture designers that pr</a:t>
            </a:r>
            <a:r>
              <a:rPr lang="en-US" sz="2400">
                <a:latin typeface="Amatic SC"/>
                <a:ea typeface="Amatic SC"/>
                <a:cs typeface="Amatic SC"/>
                <a:sym typeface="Amatic SC"/>
              </a:rPr>
              <a:t>oduce flat pack or modular furniture </a:t>
            </a: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and collect images of their work.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Explain why you chose those designers and what you like about their work. 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2560" y="280583"/>
            <a:ext cx="2435225" cy="48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4305917" y="5151033"/>
            <a:ext cx="1408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Mark Venot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2885" y="203200"/>
            <a:ext cx="1522761" cy="2351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6310310" y="2061508"/>
            <a:ext cx="18126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Pedro Paulo-Venson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5413" y="0"/>
            <a:ext cx="1700590" cy="347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8551427" y="3400542"/>
            <a:ext cx="8598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Yanko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0342" y="3160347"/>
            <a:ext cx="1812525" cy="225559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6310310" y="5483692"/>
            <a:ext cx="15225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Hiromatsu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94325" y="4474600"/>
            <a:ext cx="1522760" cy="1522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8294463" y="6040292"/>
            <a:ext cx="15225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Wayfair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232275" y="179717"/>
            <a:ext cx="9230700" cy="1068000"/>
          </a:xfrm>
          <a:prstGeom prst="rect">
            <a:avLst/>
          </a:prstGeom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work of Existing Designers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333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RESEARCH - Flat Pack Products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63456" y="981900"/>
            <a:ext cx="3076500" cy="46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TASK: CREATE A </a:t>
            </a:r>
            <a:r>
              <a:rPr lang="en-US" sz="2400" b="1">
                <a:latin typeface="Amatic SC"/>
                <a:ea typeface="Amatic SC"/>
                <a:cs typeface="Amatic SC"/>
                <a:sym typeface="Amatic SC"/>
              </a:rPr>
              <a:t>PAGE OF RESEARCH</a:t>
            </a: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Use keywords to find images of FLAT PACK furniture that inspires you. I looked at ‘Childrens Flat Pack’. 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is your favourite? Why?</a:t>
            </a: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823" y="3667800"/>
            <a:ext cx="3152663" cy="22278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1373" y="1068000"/>
            <a:ext cx="2227876" cy="2227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8427" y="71767"/>
            <a:ext cx="2435225" cy="2435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95" name="Google Shape;19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8229" y="3502200"/>
            <a:ext cx="2200683" cy="264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3970" y="2725433"/>
            <a:ext cx="1852148" cy="32634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02519" y="203196"/>
            <a:ext cx="1813340" cy="18133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10845" y="2725449"/>
            <a:ext cx="2338754" cy="31183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232275" y="179717"/>
            <a:ext cx="9230700" cy="1068000"/>
          </a:xfrm>
          <a:prstGeom prst="rect">
            <a:avLst/>
          </a:prstGeom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Existing Product Research - Flat Pack Furniture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9530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</a:pPr>
            <a:r>
              <a:rPr lang="en-US"/>
              <a:t>Design Specification</a:t>
            </a:r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7205115" y="361442"/>
            <a:ext cx="24684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TASK: </a:t>
            </a:r>
            <a:endParaRPr sz="2400" b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b="1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Choose one product that you will complete a product analysis of. You should try to answer all the questions on the right side of the help sheet. </a:t>
            </a:r>
            <a:endParaRPr sz="240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46" y="1068000"/>
            <a:ext cx="6790765" cy="479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1010" y="4453029"/>
            <a:ext cx="1813340" cy="18133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232275" y="179717"/>
            <a:ext cx="9230700" cy="1068000"/>
          </a:xfrm>
          <a:prstGeom prst="rect">
            <a:avLst/>
          </a:prstGeom>
        </p:spPr>
        <p:txBody>
          <a:bodyPr spcFirstLastPara="1" wrap="square" lIns="106650" tIns="106650" rIns="106650" bIns="10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Product Design Specification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</Words>
  <Application>Microsoft Macintosh PowerPoint</Application>
  <PresentationFormat>A4 Paper (210x297 mm)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Amatic SC</vt:lpstr>
      <vt:lpstr>Calibri</vt:lpstr>
      <vt:lpstr>Source Code Pro</vt:lpstr>
      <vt:lpstr>Custom Design</vt:lpstr>
      <vt:lpstr>Lesson Two</vt:lpstr>
      <vt:lpstr>Designers</vt:lpstr>
      <vt:lpstr>The work of Existing Designers</vt:lpstr>
      <vt:lpstr>RESEARCH - Flat Pack Products</vt:lpstr>
      <vt:lpstr>Existing Product Research - Flat Pack Furniture</vt:lpstr>
      <vt:lpstr>Design Specification</vt:lpstr>
      <vt:lpstr>Product Design Specification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2020-05-12T16:50:31Z</dcterms:modified>
</cp:coreProperties>
</file>