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  <p:sldMasterId id="2147483662" r:id="rId2"/>
  </p:sldMasterIdLst>
  <p:notesMasterIdLst>
    <p:notesMasterId r:id="rId1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6858000" cy="9144000"/>
  <p:embeddedFontLst>
    <p:embeddedFont>
      <p:font typeface="Amatic SC" pitchFamily="2" charset="-79"/>
      <p:regular r:id="rId12"/>
      <p:bold r:id="rId13"/>
    </p:embeddedFont>
    <p:embeddedFont>
      <p:font typeface="Source Code Pro" panose="020B0509030403020204" pitchFamily="49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4c46eefd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74c46eefd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376e595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7f376e595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376e595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7f376e595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3fb5c99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3fb5c99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f376e595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7f376e595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3fb5c992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3fb5c992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6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37675" y="390467"/>
            <a:ext cx="923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675" y="1638233"/>
            <a:ext cx="923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7880864" y="2073502"/>
            <a:ext cx="1636917" cy="224935"/>
            <a:chOff x="3553046" y="4091712"/>
            <a:chExt cx="2471904" cy="367980"/>
          </a:xfrm>
        </p:grpSpPr>
        <p:sp>
          <p:nvSpPr>
            <p:cNvPr id="12" name="Google Shape;12;p1"/>
            <p:cNvSpPr/>
            <p:nvPr/>
          </p:nvSpPr>
          <p:spPr>
            <a:xfrm>
              <a:off x="3553046" y="4091712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126427" y="4197913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"/>
          <p:cNvSpPr/>
          <p:nvPr/>
        </p:nvSpPr>
        <p:spPr>
          <a:xfrm>
            <a:off x="213298" y="6471052"/>
            <a:ext cx="6736642" cy="386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12"/>
              <a:buFont typeface="Arial"/>
              <a:buNone/>
            </a:pPr>
            <a:endParaRPr sz="27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0345"/>
            <a:ext cx="9906000" cy="566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0095" y="2348221"/>
            <a:ext cx="3981537" cy="44485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matic SC"/>
              <a:buNone/>
              <a:defRPr sz="4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  <a:defRPr sz="2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•"/>
              <a:defRPr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•"/>
              <a:defRPr sz="20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4">
            <a:alphaModFix/>
          </a:blip>
          <a:srcRect b="46169"/>
          <a:stretch/>
        </p:blipFill>
        <p:spPr>
          <a:xfrm>
            <a:off x="0" y="3807085"/>
            <a:ext cx="9906000" cy="3050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pp.mindmup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app.mindmapmaker.org/#m:new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bubbl.us/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66550" y="99175"/>
            <a:ext cx="974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Cardboard Flat-PAck Project</a:t>
            </a:r>
            <a:endParaRPr sz="6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One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4748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Introduction to project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88400" y="1212025"/>
            <a:ext cx="97506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Flat-pack furniture is a type of affordable furniture that people buy to build at home. IKEA is a company that is well known for making this kind of furniture. 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Your task is to follow the pages in this booklet to show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Research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Designing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Making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Evaluation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 will make a 3D model using cardboard. </a:t>
            </a: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5060900" y="1212033"/>
            <a:ext cx="4845000" cy="4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0" y="8"/>
            <a:ext cx="4313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Structure of the project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-7" y="862125"/>
            <a:ext cx="89994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 will need to create a</a:t>
            </a:r>
            <a:r>
              <a:rPr lang="en-US" sz="2400" dirty="0">
                <a:latin typeface="Amatic SC"/>
                <a:ea typeface="Amatic SC"/>
                <a:cs typeface="Amatic SC"/>
                <a:sym typeface="Amatic SC"/>
              </a:rPr>
              <a:t> presentation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that shows all the areas listed in this help guide.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Mind map</a:t>
            </a: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Research </a:t>
            </a: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Initial Ideas</a:t>
            </a: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Mini 3D paper models</a:t>
            </a: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Final Design 2D and 3D</a:t>
            </a: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CAD Design</a:t>
            </a: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3D Cardboard model (photos)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13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Mind Map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63449" y="981900"/>
            <a:ext cx="44187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is a mind map?</a:t>
            </a:r>
            <a:br>
              <a:rPr lang="en-US" sz="2400" b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b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 visual diagram used for gathering information</a:t>
            </a:r>
            <a:br>
              <a:rPr lang="en-US" sz="240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br>
              <a:rPr lang="en-US" sz="2400" b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2400" b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TASK: CREATE A MIND MAP</a:t>
            </a:r>
            <a:endParaRPr sz="2400" b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Create a visual mind map based on the design brief. You should create an ‘arm’ for each of the key words. You can create one on paper </a:t>
            </a:r>
            <a:r>
              <a:rPr lang="en-US" sz="2400" b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OR</a:t>
            </a:r>
            <a:r>
              <a:rPr lang="en-US" sz="240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on the computer.</a:t>
            </a:r>
            <a:endParaRPr sz="240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240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240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Suggested Apps (Websites)</a:t>
            </a:r>
            <a:endParaRPr sz="240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u="sng" strike="noStrike" cap="none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https://app.mindmup.com/</a:t>
            </a:r>
            <a:endParaRPr sz="240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u="sng" strike="noStrike" cap="none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https://bubbl.us/</a:t>
            </a:r>
            <a:endParaRPr sz="240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u="sng" strike="noStrike" cap="none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https://app.mindmapmaker.org/#m:new</a:t>
            </a:r>
            <a:endParaRPr sz="240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2079" y="76733"/>
            <a:ext cx="2546024" cy="250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97075" y="76723"/>
            <a:ext cx="2666102" cy="1884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98204" y="2068017"/>
            <a:ext cx="3007821" cy="20854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38" name="Google Shape;138;p21"/>
          <p:cNvSpPr txBox="1"/>
          <p:nvPr/>
        </p:nvSpPr>
        <p:spPr>
          <a:xfrm>
            <a:off x="4632036" y="2955825"/>
            <a:ext cx="2246100" cy="1884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Key Words</a:t>
            </a:r>
            <a:endParaRPr sz="22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matic SC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Designer</a:t>
            </a:r>
            <a:endParaRPr sz="22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matic SC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Client/User</a:t>
            </a:r>
            <a:endParaRPr sz="22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matic SC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Furniture Ideas</a:t>
            </a:r>
            <a:endParaRPr sz="22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matic SC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Existing Products</a:t>
            </a:r>
            <a:endParaRPr sz="22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11547" y="5213324"/>
            <a:ext cx="2165449" cy="15308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57108" y="4260815"/>
            <a:ext cx="2546023" cy="1697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232275" y="179717"/>
            <a:ext cx="9230700" cy="1068000"/>
          </a:xfrm>
          <a:prstGeom prst="rect">
            <a:avLst/>
          </a:prstGeom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Mindmap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13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Target Market</a:t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63450" y="981900"/>
            <a:ext cx="50589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is a Target Market?</a:t>
            </a:r>
            <a:b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kind of person will you be designing for?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TASK: Identify a Target Market</a:t>
            </a: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Create a moodboard that shows the style of your chosen user.</a:t>
            </a: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Things to think about: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Age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Gender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Job? Student?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Wealth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Personality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Cultural Background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3375" y="0"/>
            <a:ext cx="4702625" cy="47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277" y="4492750"/>
            <a:ext cx="1448038" cy="2172056"/>
          </a:xfrm>
          <a:prstGeom prst="rect">
            <a:avLst/>
          </a:prstGeom>
          <a:noFill/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23"/>
          <p:cNvSpPr txBox="1"/>
          <p:nvPr/>
        </p:nvSpPr>
        <p:spPr>
          <a:xfrm>
            <a:off x="7677050" y="4702620"/>
            <a:ext cx="1845000" cy="1960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Elsa, Age 5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Needs something lightweight and multifunctional 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232275" y="179717"/>
            <a:ext cx="9230700" cy="1068000"/>
          </a:xfrm>
          <a:prstGeom prst="rect">
            <a:avLst/>
          </a:prstGeom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Target Market Mood board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284</Words>
  <Application>Microsoft Macintosh PowerPoint</Application>
  <PresentationFormat>A4 Paper (210x297 mm)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Amatic SC</vt:lpstr>
      <vt:lpstr>Calibri</vt:lpstr>
      <vt:lpstr>Source Code Pro</vt:lpstr>
      <vt:lpstr>Office Theme</vt:lpstr>
      <vt:lpstr>Custom Design</vt:lpstr>
      <vt:lpstr>PowerPoint Presentation</vt:lpstr>
      <vt:lpstr>Lesson One</vt:lpstr>
      <vt:lpstr>Introduction to project</vt:lpstr>
      <vt:lpstr>Structure of the project</vt:lpstr>
      <vt:lpstr>Mind Map</vt:lpstr>
      <vt:lpstr>Mindmap</vt:lpstr>
      <vt:lpstr>Target Market</vt:lpstr>
      <vt:lpstr>Target Market Mood board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2020-05-12T16:46:23Z</dcterms:modified>
</cp:coreProperties>
</file>