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f26e3b1d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4f26e3b1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4f26e3b1d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45c802e2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45c802e2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45c802e2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45c802e2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45c802e23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45c802e23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45c802e23_0_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45c802e23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45c802e23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45c802e23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45c802e23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45c802e23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f26e3b1d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f26e3b1d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f26e3b1d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f26e3b1d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d057029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d057029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d057029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d057029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b1fc94e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b1fc94e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f26e3b1d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f26e3b1d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45c802e2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45c802e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f26e3b1d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f26e3b1d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45c802e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45c802e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f26e3b1d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f26e3b1d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f26e3b1d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f26e3b1d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f26e3b1d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f26e3b1d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f26e3b1d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f26e3b1d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f26e3b1d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f26e3b1d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f26e3b1d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f26e3b1d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d0570291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d0570291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f26e3b1d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f26e3b1d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f26e3b1d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f26e3b1d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f26e3b1d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f26e3b1d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d0570291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d0570291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b1fc94e7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b1fc94e7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45c802e2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45c802e2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45c802e2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45c802e2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45c802e2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45c802e2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45c802e2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45c802e2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45c802e2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45c802e2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45c802e2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45c802e2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8" name="Google Shape;88;p18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3" name="Google Shape;113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7118" y="4407954"/>
            <a:ext cx="1890515" cy="648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10131" y="4460549"/>
            <a:ext cx="1426822" cy="57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7256" y="4677984"/>
            <a:ext cx="2309716" cy="24092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heconversation.com/why-students-make-silly-mistakes-in-class-and-what-can-be-done-48826" TargetMode="External"/><Relationship Id="rId4" Type="http://schemas.openxmlformats.org/officeDocument/2006/relationships/hyperlink" Target="https://www.stem.org.uk/science-of-learning" TargetMode="External"/><Relationship Id="rId5" Type="http://schemas.openxmlformats.org/officeDocument/2006/relationships/hyperlink" Target="https://www.ted.com/talks/sarah_jayne_blakemore_the_mysterious_workings_of_the_adolescent_brain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GCSErevision6619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D-yzgJtgVr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my-gcsescience.com/multi-topic-questions-in-gcse-physics/" TargetMode="External"/><Relationship Id="rId4" Type="http://schemas.openxmlformats.org/officeDocument/2006/relationships/hyperlink" Target="https://www.my-gcsescience.com/multi-topic-questions-in-gcse-physics/" TargetMode="External"/><Relationship Id="rId5" Type="http://schemas.openxmlformats.org/officeDocument/2006/relationships/hyperlink" Target="https://www.my-gcsescience.com/command-words-in-gcse-physics/" TargetMode="External"/><Relationship Id="rId6" Type="http://schemas.openxmlformats.org/officeDocument/2006/relationships/hyperlink" Target="https://www.my-gcsescience.com/command-words-in-gcse-physics/" TargetMode="External"/><Relationship Id="rId7" Type="http://schemas.openxmlformats.org/officeDocument/2006/relationships/hyperlink" Target="https://www.youtube.com/channel/UCqbOeHaAUXw9Il7sBVG3_bw" TargetMode="External"/><Relationship Id="rId8" Type="http://schemas.openxmlformats.org/officeDocument/2006/relationships/hyperlink" Target="https://www.ezyeducation.co.uk/ezyscience.html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bbc.com/bitesize/guides/z92bqhv/revision/6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bbc.com/bitesize/subjects/zpm6fg8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filestore.aqa.org.uk/resources/science/AQA-SCIENCE-GCSE-COMMAND-WORDS.PDF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qualifications.pearson.com/content/dam/pdf/GCSE/Science/2016/Specification/SAMs_GCSE_L1-L2_in_Physics.pdf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ocr.org.uk/qualifications/gcse/gateway-science-suite-physics-a-j249-from-2016/assessment/" TargetMode="External"/><Relationship Id="rId4" Type="http://schemas.openxmlformats.org/officeDocument/2006/relationships/hyperlink" Target="https://www.ocr.org.uk/Images/449557-candidate-style-answers-practical-activity-questions.pdf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my-gcsescience.com/physics-gcse-2018-summary-of-examiners-report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physics.org/4landing.asp?contentid=437&amp;pid=413&amp;hsub=1" TargetMode="External"/><Relationship Id="rId4" Type="http://schemas.openxmlformats.org/officeDocument/2006/relationships/hyperlink" Target="http://www.physics.org/article-study.asp?contentid=484" TargetMode="External"/><Relationship Id="rId5" Type="http://schemas.openxmlformats.org/officeDocument/2006/relationships/hyperlink" Target="http://www.darvill.clara.net/myon.htm" TargetMode="External"/><Relationship Id="rId6" Type="http://schemas.openxmlformats.org/officeDocument/2006/relationships/hyperlink" Target="http://www.physics.org/article-study.asp?contentid=484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tem.org.uk/triplescience/maths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teachitscience.co.uk/membership" TargetMode="External"/><Relationship Id="rId4" Type="http://schemas.openxmlformats.org/officeDocument/2006/relationships/hyperlink" Target="https://www.my-gcsescience.com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bit.ly/GCSErevision6619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/>
              <a:t>GCSE Physics Revision and Exam Skills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628" y="441800"/>
            <a:ext cx="1861975" cy="331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7226" y="441800"/>
            <a:ext cx="6070298" cy="341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4">
            <a:off x="2509661" y="1123315"/>
            <a:ext cx="4193976" cy="235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GCSE Physics Revision and Exam Skills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Thursday 28 March 2019, Abingdon Science Partnership:</a:t>
            </a:r>
            <a:endParaRPr sz="2400"/>
          </a:p>
        </p:txBody>
      </p:sp>
      <p:sp>
        <p:nvSpPr>
          <p:cNvPr id="237" name="Google Shape;237;p4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/>
              <a:t>3:30 Register and refreshments; mystery objects quiz</a:t>
            </a:r>
            <a:endParaRPr sz="1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/>
              <a:t>3:40 Intro by Jeremy Thomas ’How do pupils revise and why do they make silly mistakes - personal experience and academic ideas’</a:t>
            </a:r>
            <a:endParaRPr sz="1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/>
              <a:t>3:50 Analysing exemplars and ‘too much information’ exercises - Jeremy Thomas</a:t>
            </a:r>
            <a:endParaRPr sz="1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/>
              <a:t>4:30 Resources for recall - Sarah Beynon</a:t>
            </a:r>
            <a:endParaRPr sz="1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/>
              <a:t>5:00 Revision resources swap shop - bring your own ideas or recommended resources to share e.g. online resources (BBC Bytesize; commercial /subscription sites; CGP guides and flashcards; exam board publications; personal resources etc)</a:t>
            </a:r>
            <a:endParaRPr sz="1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/>
              <a:t>5:15 Plenary - what will you try?</a:t>
            </a:r>
            <a:endParaRPr sz="1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/>
              <a:t>5:30 End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pupils do and why they make mistakes</a:t>
            </a:r>
            <a:endParaRPr sz="3600"/>
          </a:p>
        </p:txBody>
      </p:sp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457200" y="1559575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https://theconversation.com/why-students-make-silly-mistakes-in-class-and-what-can-be-done-48826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(Linked from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https://www.stem.org.uk/science-of-learning</a:t>
            </a:r>
            <a:r>
              <a:rPr lang="en" sz="1800"/>
              <a:t>)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https://www.ted.com/talks/sarah_jayne_blakemore_the_mysterious_workings_of_the_adolescent_brain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86560" y="-579576"/>
            <a:ext cx="4170877" cy="57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225" y="301125"/>
            <a:ext cx="3497275" cy="37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THE FEEDBACK!</a:t>
            </a:r>
            <a:endParaRPr/>
          </a:p>
        </p:txBody>
      </p:sp>
      <p:sp>
        <p:nvSpPr>
          <p:cNvPr id="139" name="Google Shape;139;p2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bit.ly/GCSErevision6619</a:t>
            </a:r>
            <a:endParaRPr sz="2400"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00" y="23242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JPT Exemplars and TMI</a:t>
            </a:r>
            <a:endParaRPr/>
          </a:p>
        </p:txBody>
      </p:sp>
      <p:sp>
        <p:nvSpPr>
          <p:cNvPr id="259" name="Google Shape;259;p4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See worksheets in folder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Kagan ideas: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https://www.youtube.com/watch?v=D-yzgJtgVrg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Recall</a:t>
            </a:r>
            <a:endParaRPr/>
          </a:p>
        </p:txBody>
      </p:sp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highlight>
                  <a:srgbClr val="FFFFFF"/>
                </a:highlight>
              </a:rPr>
              <a:t>Mrs Sarah Beynon</a:t>
            </a:r>
            <a:endParaRPr b="1"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</a:rPr>
              <a:t>Learning Support Teacher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00"/>
                </a:solidFill>
              </a:rPr>
              <a:t>Third Year (Year 9) Tutor, Morgan's House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Swap Shop</a:t>
            </a:r>
            <a:endParaRPr/>
          </a:p>
        </p:txBody>
      </p:sp>
      <p:sp>
        <p:nvSpPr>
          <p:cNvPr id="271" name="Google Shape;271;p46"/>
          <p:cNvSpPr txBox="1"/>
          <p:nvPr>
            <p:ph idx="1" type="body"/>
          </p:nvPr>
        </p:nvSpPr>
        <p:spPr>
          <a:xfrm>
            <a:off x="457200" y="964675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Post it equations/definitions/algebra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Topic notes by table circulation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Topic contribution to revision pack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CGP Flashcards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E-quizzes, Socrative, Kerboodle etc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Dissecting/redacting the spec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 from others:</a:t>
            </a:r>
            <a:endParaRPr/>
          </a:p>
        </p:txBody>
      </p:sp>
      <p:sp>
        <p:nvSpPr>
          <p:cNvPr id="277" name="Google Shape;277;p47"/>
          <p:cNvSpPr txBox="1"/>
          <p:nvPr>
            <p:ph idx="1" type="body"/>
          </p:nvPr>
        </p:nvSpPr>
        <p:spPr>
          <a:xfrm>
            <a:off x="457200" y="70100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/>
              <a:t>Sarah:</a:t>
            </a:r>
            <a:endParaRPr b="1"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1155CC"/>
                </a:solidFill>
                <a:hlinkClick r:id="rId3"/>
              </a:rPr>
              <a:t>https://www.my-gcsescience.com/multi-topic-questions-in-gcse-physics/</a:t>
            </a:r>
            <a:endParaRPr sz="1800" u="sng">
              <a:solidFill>
                <a:srgbClr val="1155CC"/>
              </a:solidFill>
              <a:hlinkClick r:id="rId4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1155CC"/>
                </a:solidFill>
                <a:hlinkClick r:id="rId5"/>
              </a:rPr>
              <a:t>https://www.my-gcsescience.com/command-words-in-gcse-physics/</a:t>
            </a:r>
            <a:endParaRPr sz="1800" u="sng">
              <a:solidFill>
                <a:srgbClr val="1155CC"/>
              </a:solidFill>
              <a:hlinkClick r:id="rId6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and the Free Science lessons channel on youtube </a:t>
            </a:r>
            <a:r>
              <a:rPr lang="en" sz="1800" u="sng">
                <a:solidFill>
                  <a:srgbClr val="1155CC"/>
                </a:solidFill>
                <a:hlinkClick r:id="rId7"/>
              </a:rPr>
              <a:t>https://www.youtube.com/channel/UCqbOeHaAUXw9Il7sBVG3_bw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Kate Richard, Oxford High School:</a:t>
            </a:r>
            <a:endParaRPr b="1"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https://www.ezyeducation.co.uk/ezyscience.html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/>
              <a:t>Ian Briggs, Head of Physics, Didcot Girls’ School:</a:t>
            </a:r>
            <a:endParaRPr b="1"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Exampro subscription (Examwizard for Pearson)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There is also a CGP guide called, essential maths skils for GCSE science, which has a series of 10 minute tests. We haven't been promoting these this year, but having looked through them I think they look like an excellent way for students to do more practice of data analysis and maths practice.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Mark Questions</a:t>
            </a:r>
            <a:endParaRPr/>
          </a:p>
        </p:txBody>
      </p:sp>
      <p:sp>
        <p:nvSpPr>
          <p:cNvPr id="283" name="Google Shape;283;p4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https://www.bbc.com/bitesize/guides/z92bqhv/revision/6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Bitesize for exam revision</a:t>
            </a:r>
            <a:endParaRPr/>
          </a:p>
        </p:txBody>
      </p:sp>
      <p:sp>
        <p:nvSpPr>
          <p:cNvPr id="289" name="Google Shape;289;p4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Top: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https://www.bbc.com/bitesize/subjects/zpm6fg8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CHOOSE:</a:t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Exam 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Topic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See Sample Exam Questions on right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Command Words</a:t>
            </a:r>
            <a:endParaRPr/>
          </a:p>
        </p:txBody>
      </p:sp>
      <p:sp>
        <p:nvSpPr>
          <p:cNvPr id="295" name="Google Shape;295;p5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https://filestore.aqa.org.uk/resources/science/AQA-SCIENCE-GCSE-COMMAND-WORDS.PDF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Exemplars Pearson</a:t>
            </a:r>
            <a:endParaRPr/>
          </a:p>
        </p:txBody>
      </p:sp>
      <p:sp>
        <p:nvSpPr>
          <p:cNvPr id="301" name="Google Shape;301;p5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https://qualifications.pearson.com/content/dam/pdf/GCSE/Science/2016/Specification/SAMs_GCSE_L1-L2_in_Physics.pdf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https://qualifications.pearson.com/content/dam/pdf/GCSE/Science/2016/teaching-and-learning-materials/Pearson_Edexcel_GCSE_Sciences_Extended_Open_Response_Guidance.pdf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OCR Gateway Exemplars</a:t>
            </a:r>
            <a:endParaRPr/>
          </a:p>
        </p:txBody>
      </p:sp>
      <p:sp>
        <p:nvSpPr>
          <p:cNvPr id="307" name="Google Shape;307;p5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https://www.ocr.org.uk/qualifications/gcse/gateway-science-suite-physics-a-j249-from-2016/assessment/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https://www.ocr.org.uk/Images/449557-candidate-style-answers-practical-activity-questions.pdf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Examiners’s Reports</a:t>
            </a:r>
            <a:endParaRPr/>
          </a:p>
        </p:txBody>
      </p:sp>
      <p:sp>
        <p:nvSpPr>
          <p:cNvPr id="313" name="Google Shape;313;p5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https://www.my-gcsescience.com/physics-gcse-2018-summary-of-examiners-reports/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Physics Objects</a:t>
            </a:r>
            <a:endParaRPr/>
          </a:p>
        </p:txBody>
      </p:sp>
      <p:sp>
        <p:nvSpPr>
          <p:cNvPr id="146" name="Google Shape;146;p2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What’s in YOUR prep room?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</a:t>
            </a:r>
            <a:endParaRPr/>
          </a:p>
        </p:txBody>
      </p:sp>
      <p:sp>
        <p:nvSpPr>
          <p:cNvPr id="319" name="Google Shape;319;p54"/>
          <p:cNvSpPr txBox="1"/>
          <p:nvPr>
            <p:ph idx="1" type="body"/>
          </p:nvPr>
        </p:nvSpPr>
        <p:spPr>
          <a:xfrm>
            <a:off x="457200" y="946825"/>
            <a:ext cx="8229600" cy="364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http://www.physics.org/4landing.asp?contentid=437&amp;pid=413&amp;hsub=1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http://www.physics.org/article-study.asp?contentid=484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http://www.darvill.clara.net/myon.htm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Some games: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http://www.physics.org/article-study.asp?contentid=484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techniques/graphs</a:t>
            </a:r>
            <a:endParaRPr/>
          </a:p>
        </p:txBody>
      </p:sp>
      <p:sp>
        <p:nvSpPr>
          <p:cNvPr id="325" name="Google Shape;325;p5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https://www.stem.org.uk/triplescience/maths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Subscription resources review</a:t>
            </a:r>
            <a:endParaRPr/>
          </a:p>
        </p:txBody>
      </p:sp>
      <p:sp>
        <p:nvSpPr>
          <p:cNvPr id="331" name="Google Shape;331;p5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https://www.teachitscience.co.uk/membership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https://www.my-gcsescience.com/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See emails from others: Kate, Ian...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Take away ideas - what will you try?</a:t>
            </a:r>
            <a:endParaRPr sz="3600"/>
          </a:p>
        </p:txBody>
      </p:sp>
      <p:sp>
        <p:nvSpPr>
          <p:cNvPr id="337" name="Google Shape;337;p5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538" y="1359400"/>
            <a:ext cx="5324924" cy="27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THE FEEDBACK!</a:t>
            </a:r>
            <a:endParaRPr/>
          </a:p>
        </p:txBody>
      </p:sp>
      <p:sp>
        <p:nvSpPr>
          <p:cNvPr id="344" name="Google Shape;344;p5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bit.ly/GCSErevision6619</a:t>
            </a:r>
            <a:endParaRPr sz="2400"/>
          </a:p>
        </p:txBody>
      </p:sp>
      <p:pic>
        <p:nvPicPr>
          <p:cNvPr id="345" name="Google Shape;34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00" y="23242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700" y="309849"/>
            <a:ext cx="2265774" cy="402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451" y="173525"/>
            <a:ext cx="2453999" cy="43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