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(null)" ContentType="image/x-em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8"/>
    <p:restoredTop sz="94737"/>
  </p:normalViewPr>
  <p:slideViewPr>
    <p:cSldViewPr snapToGrid="0" snapToObjects="1">
      <p:cViewPr varScale="1">
        <p:scale>
          <a:sx n="85" d="100"/>
          <a:sy n="85" d="100"/>
        </p:scale>
        <p:origin x="5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20126B-EAE5-AD41-AAB3-8523396FB1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8D167B-0E7E-9849-B62C-20FFFB8AF8C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3AFBE-6EE7-0144-A2A2-28A3EF879E7A}" type="datetimeFigureOut">
              <a:rPr lang="en-US" smtClean="0"/>
              <a:t>3/27/19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4A7D2E-AE92-9D48-95F2-6981A534A5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93645-10D1-9F45-935E-D953C929F4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A45C9-5F6F-E241-9422-D273CC187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24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F4432-F2CC-8148-8139-AC7811C6B421}" type="datetimeFigureOut">
              <a:rPr lang="en-US" smtClean="0"/>
              <a:t>3/27/19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63ACF-2F32-4B47-96BF-E2CA16575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57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Summarise</a:t>
            </a:r>
            <a:r>
              <a:rPr lang="en-US" dirty="0"/>
              <a:t> paper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63ACF-2F32-4B47-96BF-E2CA16575C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1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Lots of sites telling you what to do and how to do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63ACF-2F32-4B47-96BF-E2CA16575C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58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Egs</a:t>
            </a:r>
            <a:r>
              <a:rPr lang="en-US" dirty="0"/>
              <a:t> for equations… make your 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63ACF-2F32-4B47-96BF-E2CA16575C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05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works and what doesn’t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63ACF-2F32-4B47-96BF-E2CA16575C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19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Egs</a:t>
            </a:r>
            <a:r>
              <a:rPr lang="en-US" dirty="0"/>
              <a:t> and handout in pack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63ACF-2F32-4B47-96BF-E2CA16575C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52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63ACF-2F32-4B47-96BF-E2CA16575C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75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549D7-3F4D-B94E-B469-24E296A70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CF1EEC-48D1-0048-9901-CE53CD859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3E9EF-6EE1-7B4C-9BEA-6ABFD682C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CDB6-089D-3B42-B14D-0E5154877726}" type="datetimeFigureOut">
              <a:rPr lang="en-US" smtClean="0"/>
              <a:t>3/27/19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9E4A1-A0D5-644A-BD45-4E4B3963B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081A2-1F88-DC45-AD26-2355C47B5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41E8D-4AB2-684C-BB9C-9B2D0EBAD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59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9D973-6A10-3249-A8D9-23999D6DB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E5E2C3-20E4-5B49-8278-8A4CDD9E91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A13E3-0367-DF43-BF04-CEFD87D76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CDB6-089D-3B42-B14D-0E5154877726}" type="datetimeFigureOut">
              <a:rPr lang="en-US" smtClean="0"/>
              <a:t>3/27/19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65D89-9897-C248-BA39-5E40692A3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167C9-49CC-634A-9E78-E82A74C49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41E8D-4AB2-684C-BB9C-9B2D0EBAD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68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A5F5A7-F0CD-354E-A63E-11F14A185A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9BE2A5-D392-1C45-88FD-1F996B0877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CDC919-D521-5C4C-9501-A7C2F381F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CDB6-089D-3B42-B14D-0E5154877726}" type="datetimeFigureOut">
              <a:rPr lang="en-US" smtClean="0"/>
              <a:t>3/27/19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A9D76-B690-2B45-8F51-529CC3FEA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45759-F1AA-B14B-BACC-9C72C2E7A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41E8D-4AB2-684C-BB9C-9B2D0EBAD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570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7F7F2-70A2-3545-B373-8CAB41490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EB40A-F06C-714F-9508-0C9C271BE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9F46C-38CD-4B41-994E-4C34AB2AB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CDB6-089D-3B42-B14D-0E5154877726}" type="datetimeFigureOut">
              <a:rPr lang="en-US" smtClean="0"/>
              <a:t>3/27/19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DDD7E-B076-224E-B119-AFF43C306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1EB80-A120-EB4B-ADF0-5F161EB01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41E8D-4AB2-684C-BB9C-9B2D0EBAD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349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358A7-293A-FA41-B9D1-5D4CDF687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1CC150-0B21-784E-9514-5239A7F1C2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86BE0-AD69-124E-A64E-78E4AB6BA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CDB6-089D-3B42-B14D-0E5154877726}" type="datetimeFigureOut">
              <a:rPr lang="en-US" smtClean="0"/>
              <a:t>3/27/19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08610-4206-DA42-8176-1DB84EB37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C4678-0823-0041-9953-22999DFF2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41E8D-4AB2-684C-BB9C-9B2D0EBAD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88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6D84B-04AE-7847-9699-8668F173E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0FA14-1167-C546-B5F3-2D70C7641A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6C9B5C-7009-764F-9781-7E34EDF80A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9F3E8E-9692-184A-9D4E-116FD36B6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CDB6-089D-3B42-B14D-0E5154877726}" type="datetimeFigureOut">
              <a:rPr lang="en-US" smtClean="0"/>
              <a:t>3/27/19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E12424-AD53-7B47-BD38-898AE8B07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02094E-541A-6A4D-B048-B30586340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41E8D-4AB2-684C-BB9C-9B2D0EBAD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04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2D5B3-479C-8842-A37B-E46BCCE3F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A87E9-151C-8849-9763-05713B171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AD16D4-E9CC-4049-98A5-1A4460A435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42B50B-8F43-3141-A857-BAD870B010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FE5B37-0205-BC48-A296-C16EE89693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3601F8-F954-144D-8A0B-48AA45AC9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CDB6-089D-3B42-B14D-0E5154877726}" type="datetimeFigureOut">
              <a:rPr lang="en-US" smtClean="0"/>
              <a:t>3/27/19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0A1F62-1D1F-8242-BE00-CEE57F714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98C53D-A7C0-1342-9D9D-A857C4E55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41E8D-4AB2-684C-BB9C-9B2D0EBAD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037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04123-08C6-F944-93B2-087BEC6C8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B82228-6706-F946-AA72-CCCBA91D3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CDB6-089D-3B42-B14D-0E5154877726}" type="datetimeFigureOut">
              <a:rPr lang="en-US" smtClean="0"/>
              <a:t>3/27/19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848808-57AD-D440-9D53-4EDA903CF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9983C3-5367-6B4F-8531-BFC9E3FEC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41E8D-4AB2-684C-BB9C-9B2D0EBAD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36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54A77B-CCC7-C946-A635-C32A5A8A7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CDB6-089D-3B42-B14D-0E5154877726}" type="datetimeFigureOut">
              <a:rPr lang="en-US" smtClean="0"/>
              <a:t>3/27/19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393466-0AA0-084A-9C44-E46D72686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2F4AB5-1296-3048-BB5A-4BBD82B9D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41E8D-4AB2-684C-BB9C-9B2D0EBAD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94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BA429-5726-0C42-919B-FB1B707DA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353A5-9FA9-1745-87E1-BE458D586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C95ACE-386E-584D-856E-7BCD57813B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8D1058-4B38-F243-936E-9AD378607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CDB6-089D-3B42-B14D-0E5154877726}" type="datetimeFigureOut">
              <a:rPr lang="en-US" smtClean="0"/>
              <a:t>3/27/19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8C44D7-7C04-6A47-880F-AC76B2CAC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43948E-76D5-F24B-A353-0DFE038BA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41E8D-4AB2-684C-BB9C-9B2D0EBAD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58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B2B8D-28F4-2B43-BBDB-BCD54F1D8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8ECB9A-AAEE-BA44-B86F-CB7F51204D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46D21C-ECE9-F04F-ADB7-65E9BA49B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33F95-A2BB-404C-9244-4F865C601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CDB6-089D-3B42-B14D-0E5154877726}" type="datetimeFigureOut">
              <a:rPr lang="en-US" smtClean="0"/>
              <a:t>3/27/19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4CCE50-CDC1-7241-992B-E50D3DB6D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A4BE21-8792-F842-8742-4C639F43C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41E8D-4AB2-684C-BB9C-9B2D0EBAD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364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B344C0-4C0F-8B47-BE8F-BE39A8B4A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071AE6-476D-F54F-84C4-1BDFCC490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0B555-C8D7-EA46-AA5E-79C2E2D3A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9CDB6-089D-3B42-B14D-0E5154877726}" type="datetimeFigureOut">
              <a:rPr lang="en-US" smtClean="0"/>
              <a:t>3/27/19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1B37A-3C95-E344-93A1-1973897CFE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B2E63-13F3-D643-AB61-22062ECDE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41E8D-4AB2-684C-BB9C-9B2D0EBAD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38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1&amp;v=ErSjc1PEGK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(null)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nnerdrive.co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F9325-3571-BB4A-810A-D6CFADD279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37353"/>
            <a:ext cx="9144000" cy="1011237"/>
          </a:xfrm>
        </p:spPr>
        <p:txBody>
          <a:bodyPr/>
          <a:lstStyle/>
          <a:p>
            <a:r>
              <a:rPr lang="en-US" dirty="0"/>
              <a:t>Resources for Recall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4CEE8F-5A22-C54B-B396-D99A48BAFE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9410" y="2360280"/>
            <a:ext cx="9144000" cy="1082257"/>
          </a:xfrm>
        </p:spPr>
        <p:txBody>
          <a:bodyPr/>
          <a:lstStyle/>
          <a:p>
            <a:r>
              <a:rPr lang="en-US" dirty="0"/>
              <a:t>Sarah Beynon</a:t>
            </a:r>
          </a:p>
          <a:p>
            <a:r>
              <a:rPr lang="en-US" dirty="0"/>
              <a:t>Learning Support Teacher specializing in Sciences and Maths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89A007-E1A2-9A43-96C6-FAB2AE3DC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0" y="3574716"/>
            <a:ext cx="40640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9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99464-DAB4-2744-9F3B-866DDF2FC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students think works…. and what does.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1298EB9-FCDC-BC46-A99E-DF78EF9243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85918"/>
          <a:stretch/>
        </p:blipFill>
        <p:spPr>
          <a:xfrm>
            <a:off x="2632953" y="1825625"/>
            <a:ext cx="6926094" cy="6127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67FB7A-656B-1448-85BC-4DBF38C5D1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904" y="2573336"/>
            <a:ext cx="3854843" cy="34520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42C3C1-D02A-8444-847D-E88E622BC8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0433" y="2438400"/>
            <a:ext cx="3423987" cy="358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465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97B9BC-978A-284C-AE1F-A9B08AD7C8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75084" y="168518"/>
            <a:ext cx="4701300" cy="664940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CDC310-060A-4F43-A3B1-AE82DE360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0687" y="168517"/>
            <a:ext cx="4699224" cy="664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692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50379-DA2F-154F-8A89-DEB5574DA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Revision (or flash) cards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5140A-0200-AC4F-9446-34A42F2BF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Useful for basic facts, equations, dates</a:t>
            </a:r>
          </a:p>
          <a:p>
            <a:r>
              <a:rPr lang="en-US" dirty="0"/>
              <a:t>Don’t put too much on them</a:t>
            </a:r>
          </a:p>
          <a:p>
            <a:r>
              <a:rPr lang="en-US" dirty="0"/>
              <a:t>Facts on one side, questions on the other</a:t>
            </a:r>
          </a:p>
          <a:p>
            <a:endParaRPr lang="en-US" dirty="0"/>
          </a:p>
          <a:p>
            <a:r>
              <a:rPr lang="en-US" dirty="0"/>
              <a:t>Test</a:t>
            </a:r>
          </a:p>
          <a:p>
            <a:r>
              <a:rPr lang="en-US" dirty="0"/>
              <a:t>Shuffle</a:t>
            </a:r>
          </a:p>
          <a:p>
            <a:r>
              <a:rPr lang="en-US" dirty="0"/>
              <a:t>Retest</a:t>
            </a:r>
          </a:p>
          <a:p>
            <a:r>
              <a:rPr lang="en-US" dirty="0"/>
              <a:t>Useful last minute strategy</a:t>
            </a:r>
          </a:p>
        </p:txBody>
      </p:sp>
    </p:spTree>
    <p:extLst>
      <p:ext uri="{BB962C8B-B14F-4D97-AF65-F5344CB8AC3E}">
        <p14:creationId xmlns:p14="http://schemas.microsoft.com/office/powerpoint/2010/main" val="177118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104F0-CA33-BD4A-9F15-3F73CF18D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8ED1D1-6FDC-4841-97C1-6272AC2D65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54855" y="1711882"/>
            <a:ext cx="3441894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8763CD-4069-FA4D-811D-391EF679E9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4169" y="3290136"/>
            <a:ext cx="4331368" cy="29552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5211D0-2814-714E-A647-13331DB169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04" y="1711882"/>
            <a:ext cx="3421421" cy="44248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9EC296-F054-A74B-AABB-AF37D7BFB8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2824" y="218537"/>
            <a:ext cx="4594058" cy="294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779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C5B0E-B72E-1D44-9D90-516C7F458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Cornell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79595-AD16-4745-AE4B-E5452BEF4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 text book pages to one side of A4</a:t>
            </a:r>
          </a:p>
          <a:p>
            <a:endParaRPr lang="en-US" dirty="0"/>
          </a:p>
          <a:p>
            <a:r>
              <a:rPr lang="en-US" dirty="0"/>
              <a:t>How to do them </a:t>
            </a:r>
            <a:r>
              <a:rPr lang="en-US" dirty="0">
                <a:hlinkClick r:id="rId3"/>
              </a:rPr>
              <a:t>https://www.youtube.com/watch?time_continue=1&amp;v=ErSjc1PEGKE</a:t>
            </a:r>
            <a:endParaRPr lang="en-US" dirty="0"/>
          </a:p>
          <a:p>
            <a:endParaRPr lang="en-US" dirty="0"/>
          </a:p>
          <a:p>
            <a:r>
              <a:rPr lang="en-US" dirty="0"/>
              <a:t>Use for recall by covering up main section and see if  you can reproduce it from the prompts in the margin</a:t>
            </a:r>
          </a:p>
          <a:p>
            <a:r>
              <a:rPr lang="en-US" dirty="0"/>
              <a:t>Then see if you can recreate the notes from the summary panel or answer the questions posed in it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413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040E6-36B7-7247-AC6F-88FB90BC1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158" y="0"/>
            <a:ext cx="10515600" cy="1325563"/>
          </a:xfrm>
        </p:spPr>
        <p:txBody>
          <a:bodyPr/>
          <a:lstStyle/>
          <a:p>
            <a:r>
              <a:rPr lang="en-US" b="1" dirty="0"/>
              <a:t>Useful sites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7CCB19-CF28-DF4C-B792-431F332F7F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72463" y="-3372"/>
            <a:ext cx="5293895" cy="685092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D00B12-4985-9548-8BBE-302FFA6EFA62}"/>
              </a:ext>
            </a:extLst>
          </p:cNvPr>
          <p:cNvSpPr txBox="1"/>
          <p:nvPr/>
        </p:nvSpPr>
        <p:spPr>
          <a:xfrm>
            <a:off x="838200" y="1249311"/>
            <a:ext cx="504925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linkClick r:id="rId4"/>
              </a:rPr>
              <a:t>www.innerdrive.co.uk</a:t>
            </a:r>
            <a:endParaRPr lang="en-US" sz="3200" dirty="0"/>
          </a:p>
          <a:p>
            <a:endParaRPr lang="en-US" sz="3200" dirty="0"/>
          </a:p>
          <a:p>
            <a:r>
              <a:rPr lang="en-US" sz="3200" u="sng" dirty="0" err="1">
                <a:solidFill>
                  <a:srgbClr val="0070C0"/>
                </a:solidFill>
              </a:rPr>
              <a:t>www.learningscientists.org</a:t>
            </a:r>
            <a:endParaRPr lang="en-US" sz="3200" u="sng" dirty="0">
              <a:solidFill>
                <a:srgbClr val="0070C0"/>
              </a:solidFill>
            </a:endParaRPr>
          </a:p>
          <a:p>
            <a:endParaRPr lang="en-US" sz="3200" dirty="0"/>
          </a:p>
          <a:p>
            <a:r>
              <a:rPr lang="en-US" sz="3200" dirty="0" err="1"/>
              <a:t>Youtube</a:t>
            </a:r>
            <a:r>
              <a:rPr lang="en-US" sz="3200" dirty="0"/>
              <a:t> channels: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/>
              <a:t>Freesciencelessons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Learn Physics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r>
              <a:rPr lang="en-US" sz="3200" dirty="0">
                <a:solidFill>
                  <a:srgbClr val="00B050"/>
                </a:solidFill>
              </a:rPr>
              <a:t>Ask your students to tell you when they find something useful</a:t>
            </a:r>
          </a:p>
        </p:txBody>
      </p:sp>
    </p:spTree>
    <p:extLst>
      <p:ext uri="{BB962C8B-B14F-4D97-AF65-F5344CB8AC3E}">
        <p14:creationId xmlns:p14="http://schemas.microsoft.com/office/powerpoint/2010/main" val="3035982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202</Words>
  <Application>Microsoft Macintosh PowerPoint</Application>
  <PresentationFormat>Widescreen</PresentationFormat>
  <Paragraphs>42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Resources for Recall</vt:lpstr>
      <vt:lpstr>What students think works…. and what does.</vt:lpstr>
      <vt:lpstr>PowerPoint Presentation</vt:lpstr>
      <vt:lpstr>Revision (or flash) cards</vt:lpstr>
      <vt:lpstr>Examples</vt:lpstr>
      <vt:lpstr>Cornell Notes</vt:lpstr>
      <vt:lpstr>Useful sites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Resources for Recall</dc:title>
  <dc:creator>Microsoft Office User</dc:creator>
  <cp:lastModifiedBy>Microsoft Office User</cp:lastModifiedBy>
  <cp:revision>13</cp:revision>
  <cp:lastPrinted>2019-03-27T15:18:13Z</cp:lastPrinted>
  <dcterms:created xsi:type="dcterms:W3CDTF">2019-03-26T09:32:33Z</dcterms:created>
  <dcterms:modified xsi:type="dcterms:W3CDTF">2019-03-27T15:22:52Z</dcterms:modified>
</cp:coreProperties>
</file>